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521" r:id="rId2"/>
    <p:sldId id="497" r:id="rId3"/>
    <p:sldId id="522" r:id="rId4"/>
    <p:sldId id="523" r:id="rId5"/>
    <p:sldId id="524" r:id="rId6"/>
    <p:sldId id="525" r:id="rId7"/>
    <p:sldId id="526" r:id="rId8"/>
    <p:sldId id="527" r:id="rId9"/>
    <p:sldId id="528" r:id="rId10"/>
    <p:sldId id="529" r:id="rId11"/>
    <p:sldId id="530" r:id="rId12"/>
    <p:sldId id="531" r:id="rId13"/>
    <p:sldId id="532" r:id="rId14"/>
    <p:sldId id="533" r:id="rId15"/>
    <p:sldId id="256" r:id="rId16"/>
    <p:sldId id="355" r:id="rId17"/>
    <p:sldId id="474" r:id="rId18"/>
    <p:sldId id="507" r:id="rId19"/>
    <p:sldId id="478" r:id="rId20"/>
    <p:sldId id="508" r:id="rId21"/>
    <p:sldId id="487" r:id="rId22"/>
    <p:sldId id="509" r:id="rId23"/>
    <p:sldId id="534" r:id="rId24"/>
    <p:sldId id="495" r:id="rId25"/>
    <p:sldId id="510" r:id="rId26"/>
    <p:sldId id="481" r:id="rId27"/>
    <p:sldId id="511" r:id="rId28"/>
    <p:sldId id="463" r:id="rId29"/>
    <p:sldId id="506" r:id="rId30"/>
    <p:sldId id="456" r:id="rId31"/>
    <p:sldId id="513" r:id="rId32"/>
    <p:sldId id="515" r:id="rId33"/>
    <p:sldId id="504" r:id="rId34"/>
    <p:sldId id="514" r:id="rId35"/>
    <p:sldId id="500" r:id="rId36"/>
    <p:sldId id="520" r:id="rId37"/>
    <p:sldId id="453" r:id="rId38"/>
    <p:sldId id="483" r:id="rId39"/>
    <p:sldId id="366" r:id="rId40"/>
    <p:sldId id="516" r:id="rId41"/>
    <p:sldId id="505" r:id="rId42"/>
    <p:sldId id="490" r:id="rId43"/>
    <p:sldId id="492" r:id="rId44"/>
    <p:sldId id="535" r:id="rId45"/>
    <p:sldId id="460" r:id="rId46"/>
    <p:sldId id="517" r:id="rId47"/>
    <p:sldId id="458" r:id="rId48"/>
    <p:sldId id="489" r:id="rId49"/>
    <p:sldId id="518" r:id="rId50"/>
  </p:sldIdLst>
  <p:sldSz cx="12192000" cy="6858000"/>
  <p:notesSz cx="6858000" cy="9144000"/>
  <p:embeddedFontLst>
    <p:embeddedFont>
      <p:font typeface="KaiTi" panose="02010609060101010101" pitchFamily="49" charset="-122"/>
      <p:regular r:id="rId5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591B9B-C409-4936-A42C-D564C2CEE573}" v="15" dt="2024-12-07T02:52:44.7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52" d="100"/>
          <a:sy n="52" d="100"/>
        </p:scale>
        <p:origin x="116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iasong Huang" userId="15496fe7-5392-414e-8083-e82aa8fdc3bc" providerId="ADAL" clId="{E379BE17-6143-4CA3-B8BE-CF03158BD34A}"/>
    <pc:docChg chg="undo custSel addSld delSld modSld sldOrd">
      <pc:chgData name="Jiasong Huang" userId="15496fe7-5392-414e-8083-e82aa8fdc3bc" providerId="ADAL" clId="{E379BE17-6143-4CA3-B8BE-CF03158BD34A}" dt="2024-12-04T20:13:53.059" v="3081" actId="2696"/>
      <pc:docMkLst>
        <pc:docMk/>
      </pc:docMkLst>
      <pc:sldChg chg="modSp mod">
        <pc:chgData name="Jiasong Huang" userId="15496fe7-5392-414e-8083-e82aa8fdc3bc" providerId="ADAL" clId="{E379BE17-6143-4CA3-B8BE-CF03158BD34A}" dt="2024-12-04T20:09:13.946" v="3045" actId="255"/>
        <pc:sldMkLst>
          <pc:docMk/>
          <pc:sldMk cId="3785300439" sldId="256"/>
        </pc:sldMkLst>
        <pc:spChg chg="mod">
          <ac:chgData name="Jiasong Huang" userId="15496fe7-5392-414e-8083-e82aa8fdc3bc" providerId="ADAL" clId="{E379BE17-6143-4CA3-B8BE-CF03158BD34A}" dt="2024-12-04T17:49:26.793" v="14" actId="20577"/>
          <ac:spMkLst>
            <pc:docMk/>
            <pc:sldMk cId="3785300439" sldId="256"/>
            <ac:spMk id="2" creationId="{6A618317-1320-72D4-0BC9-730ED33C5C3A}"/>
          </ac:spMkLst>
        </pc:spChg>
        <pc:spChg chg="mod">
          <ac:chgData name="Jiasong Huang" userId="15496fe7-5392-414e-8083-e82aa8fdc3bc" providerId="ADAL" clId="{E379BE17-6143-4CA3-B8BE-CF03158BD34A}" dt="2024-12-04T20:09:13.946" v="3045" actId="255"/>
          <ac:spMkLst>
            <pc:docMk/>
            <pc:sldMk cId="3785300439" sldId="256"/>
            <ac:spMk id="3" creationId="{43623A4F-A4F5-3DEE-BDA2-AF9C47CBA5F3}"/>
          </ac:spMkLst>
        </pc:spChg>
      </pc:sldChg>
      <pc:sldChg chg="modSp mod">
        <pc:chgData name="Jiasong Huang" userId="15496fe7-5392-414e-8083-e82aa8fdc3bc" providerId="ADAL" clId="{E379BE17-6143-4CA3-B8BE-CF03158BD34A}" dt="2024-12-04T20:08:21.410" v="3043" actId="20577"/>
        <pc:sldMkLst>
          <pc:docMk/>
          <pc:sldMk cId="1059439694" sldId="355"/>
        </pc:sldMkLst>
        <pc:spChg chg="mod">
          <ac:chgData name="Jiasong Huang" userId="15496fe7-5392-414e-8083-e82aa8fdc3bc" providerId="ADAL" clId="{E379BE17-6143-4CA3-B8BE-CF03158BD34A}" dt="2024-12-04T20:08:21.410" v="3043" actId="20577"/>
          <ac:spMkLst>
            <pc:docMk/>
            <pc:sldMk cId="1059439694" sldId="355"/>
            <ac:spMk id="3" creationId="{194178C9-B491-90F9-9130-D5E908233998}"/>
          </ac:spMkLst>
        </pc:spChg>
      </pc:sldChg>
      <pc:sldChg chg="modSp mod">
        <pc:chgData name="Jiasong Huang" userId="15496fe7-5392-414e-8083-e82aa8fdc3bc" providerId="ADAL" clId="{E379BE17-6143-4CA3-B8BE-CF03158BD34A}" dt="2024-12-04T19:29:21.522" v="1907" actId="20577"/>
        <pc:sldMkLst>
          <pc:docMk/>
          <pc:sldMk cId="1198094629" sldId="366"/>
        </pc:sldMkLst>
        <pc:spChg chg="mod">
          <ac:chgData name="Jiasong Huang" userId="15496fe7-5392-414e-8083-e82aa8fdc3bc" providerId="ADAL" clId="{E379BE17-6143-4CA3-B8BE-CF03158BD34A}" dt="2024-12-04T19:29:21.522" v="1907" actId="20577"/>
          <ac:spMkLst>
            <pc:docMk/>
            <pc:sldMk cId="1198094629" sldId="366"/>
            <ac:spMk id="3" creationId="{194178C9-B491-90F9-9130-D5E908233998}"/>
          </ac:spMkLst>
        </pc:spChg>
      </pc:sldChg>
      <pc:sldChg chg="modSp mod">
        <pc:chgData name="Jiasong Huang" userId="15496fe7-5392-414e-8083-e82aa8fdc3bc" providerId="ADAL" clId="{E379BE17-6143-4CA3-B8BE-CF03158BD34A}" dt="2024-12-04T19:14:29.531" v="1645" actId="255"/>
        <pc:sldMkLst>
          <pc:docMk/>
          <pc:sldMk cId="3521863751" sldId="453"/>
        </pc:sldMkLst>
        <pc:spChg chg="mod">
          <ac:chgData name="Jiasong Huang" userId="15496fe7-5392-414e-8083-e82aa8fdc3bc" providerId="ADAL" clId="{E379BE17-6143-4CA3-B8BE-CF03158BD34A}" dt="2024-12-04T19:14:29.531" v="1645" actId="255"/>
          <ac:spMkLst>
            <pc:docMk/>
            <pc:sldMk cId="3521863751" sldId="453"/>
            <ac:spMk id="3" creationId="{7BBA8B29-B8F6-35AA-AF63-C1CB66BA1EB1}"/>
          </ac:spMkLst>
        </pc:spChg>
      </pc:sldChg>
      <pc:sldChg chg="modSp mod">
        <pc:chgData name="Jiasong Huang" userId="15496fe7-5392-414e-8083-e82aa8fdc3bc" providerId="ADAL" clId="{E379BE17-6143-4CA3-B8BE-CF03158BD34A}" dt="2024-12-04T20:02:16.853" v="2961" actId="20577"/>
        <pc:sldMkLst>
          <pc:docMk/>
          <pc:sldMk cId="2574318645" sldId="456"/>
        </pc:sldMkLst>
        <pc:spChg chg="mod">
          <ac:chgData name="Jiasong Huang" userId="15496fe7-5392-414e-8083-e82aa8fdc3bc" providerId="ADAL" clId="{E379BE17-6143-4CA3-B8BE-CF03158BD34A}" dt="2024-12-04T20:02:16.853" v="2961" actId="20577"/>
          <ac:spMkLst>
            <pc:docMk/>
            <pc:sldMk cId="2574318645" sldId="456"/>
            <ac:spMk id="3" creationId="{4B69C2F0-AC9E-A78C-BFDF-26FA4DEB1BCB}"/>
          </ac:spMkLst>
        </pc:spChg>
      </pc:sldChg>
      <pc:sldChg chg="modSp mod">
        <pc:chgData name="Jiasong Huang" userId="15496fe7-5392-414e-8083-e82aa8fdc3bc" providerId="ADAL" clId="{E379BE17-6143-4CA3-B8BE-CF03158BD34A}" dt="2024-12-04T19:45:50.092" v="2346" actId="20577"/>
        <pc:sldMkLst>
          <pc:docMk/>
          <pc:sldMk cId="3215445672" sldId="458"/>
        </pc:sldMkLst>
        <pc:spChg chg="mod">
          <ac:chgData name="Jiasong Huang" userId="15496fe7-5392-414e-8083-e82aa8fdc3bc" providerId="ADAL" clId="{E379BE17-6143-4CA3-B8BE-CF03158BD34A}" dt="2024-12-04T19:45:50.092" v="2346" actId="20577"/>
          <ac:spMkLst>
            <pc:docMk/>
            <pc:sldMk cId="3215445672" sldId="458"/>
            <ac:spMk id="3" creationId="{53D56E8D-0E20-107C-4D8C-7EA6DEB8DFE0}"/>
          </ac:spMkLst>
        </pc:spChg>
      </pc:sldChg>
      <pc:sldChg chg="modSp mod">
        <pc:chgData name="Jiasong Huang" userId="15496fe7-5392-414e-8083-e82aa8fdc3bc" providerId="ADAL" clId="{E379BE17-6143-4CA3-B8BE-CF03158BD34A}" dt="2024-12-04T19:42:44.872" v="2237" actId="20577"/>
        <pc:sldMkLst>
          <pc:docMk/>
          <pc:sldMk cId="1439964328" sldId="460"/>
        </pc:sldMkLst>
        <pc:spChg chg="mod">
          <ac:chgData name="Jiasong Huang" userId="15496fe7-5392-414e-8083-e82aa8fdc3bc" providerId="ADAL" clId="{E379BE17-6143-4CA3-B8BE-CF03158BD34A}" dt="2024-12-04T19:42:44.872" v="2237" actId="20577"/>
          <ac:spMkLst>
            <pc:docMk/>
            <pc:sldMk cId="1439964328" sldId="460"/>
            <ac:spMk id="3" creationId="{1AB0160A-0CB2-F33B-76D6-05A721BB7A92}"/>
          </ac:spMkLst>
        </pc:spChg>
      </pc:sldChg>
      <pc:sldChg chg="modSp mod">
        <pc:chgData name="Jiasong Huang" userId="15496fe7-5392-414e-8083-e82aa8fdc3bc" providerId="ADAL" clId="{E379BE17-6143-4CA3-B8BE-CF03158BD34A}" dt="2024-12-04T20:01:10.252" v="2950" actId="20577"/>
        <pc:sldMkLst>
          <pc:docMk/>
          <pc:sldMk cId="2843737465" sldId="463"/>
        </pc:sldMkLst>
        <pc:spChg chg="mod">
          <ac:chgData name="Jiasong Huang" userId="15496fe7-5392-414e-8083-e82aa8fdc3bc" providerId="ADAL" clId="{E379BE17-6143-4CA3-B8BE-CF03158BD34A}" dt="2024-12-04T20:01:10.252" v="2950" actId="20577"/>
          <ac:spMkLst>
            <pc:docMk/>
            <pc:sldMk cId="2843737465" sldId="463"/>
            <ac:spMk id="3" creationId="{A97EB562-FBBC-E404-E4F5-4AF6CD86B262}"/>
          </ac:spMkLst>
        </pc:spChg>
      </pc:sldChg>
      <pc:sldChg chg="del">
        <pc:chgData name="Jiasong Huang" userId="15496fe7-5392-414e-8083-e82aa8fdc3bc" providerId="ADAL" clId="{E379BE17-6143-4CA3-B8BE-CF03158BD34A}" dt="2024-12-04T18:17:18.128" v="431" actId="2696"/>
        <pc:sldMkLst>
          <pc:docMk/>
          <pc:sldMk cId="704701762" sldId="472"/>
        </pc:sldMkLst>
      </pc:sldChg>
      <pc:sldChg chg="modSp mod">
        <pc:chgData name="Jiasong Huang" userId="15496fe7-5392-414e-8083-e82aa8fdc3bc" providerId="ADAL" clId="{E379BE17-6143-4CA3-B8BE-CF03158BD34A}" dt="2024-12-04T20:08:32.101" v="3044" actId="20577"/>
        <pc:sldMkLst>
          <pc:docMk/>
          <pc:sldMk cId="3533173883" sldId="474"/>
        </pc:sldMkLst>
        <pc:spChg chg="mod">
          <ac:chgData name="Jiasong Huang" userId="15496fe7-5392-414e-8083-e82aa8fdc3bc" providerId="ADAL" clId="{E379BE17-6143-4CA3-B8BE-CF03158BD34A}" dt="2024-12-04T20:08:32.101" v="3044" actId="20577"/>
          <ac:spMkLst>
            <pc:docMk/>
            <pc:sldMk cId="3533173883" sldId="474"/>
            <ac:spMk id="3" creationId="{D6C7B38A-10C5-4E6D-F742-C7946A1203BF}"/>
          </ac:spMkLst>
        </pc:spChg>
      </pc:sldChg>
      <pc:sldChg chg="modSp mod">
        <pc:chgData name="Jiasong Huang" userId="15496fe7-5392-414e-8083-e82aa8fdc3bc" providerId="ADAL" clId="{E379BE17-6143-4CA3-B8BE-CF03158BD34A}" dt="2024-12-04T18:21:05.044" v="507" actId="20577"/>
        <pc:sldMkLst>
          <pc:docMk/>
          <pc:sldMk cId="2493666178" sldId="478"/>
        </pc:sldMkLst>
        <pc:spChg chg="mod">
          <ac:chgData name="Jiasong Huang" userId="15496fe7-5392-414e-8083-e82aa8fdc3bc" providerId="ADAL" clId="{E379BE17-6143-4CA3-B8BE-CF03158BD34A}" dt="2024-12-04T18:21:05.044" v="507" actId="20577"/>
          <ac:spMkLst>
            <pc:docMk/>
            <pc:sldMk cId="2493666178" sldId="478"/>
            <ac:spMk id="3" creationId="{AF9DFE63-A060-DE65-9D3D-078F1C63E49A}"/>
          </ac:spMkLst>
        </pc:spChg>
      </pc:sldChg>
      <pc:sldChg chg="del">
        <pc:chgData name="Jiasong Huang" userId="15496fe7-5392-414e-8083-e82aa8fdc3bc" providerId="ADAL" clId="{E379BE17-6143-4CA3-B8BE-CF03158BD34A}" dt="2024-12-04T18:24:38.358" v="589" actId="2696"/>
        <pc:sldMkLst>
          <pc:docMk/>
          <pc:sldMk cId="3760265380" sldId="479"/>
        </pc:sldMkLst>
      </pc:sldChg>
      <pc:sldChg chg="del">
        <pc:chgData name="Jiasong Huang" userId="15496fe7-5392-414e-8083-e82aa8fdc3bc" providerId="ADAL" clId="{E379BE17-6143-4CA3-B8BE-CF03158BD34A}" dt="2024-12-04T18:24:44.211" v="590" actId="2696"/>
        <pc:sldMkLst>
          <pc:docMk/>
          <pc:sldMk cId="2705273556" sldId="480"/>
        </pc:sldMkLst>
      </pc:sldChg>
      <pc:sldChg chg="modSp mod">
        <pc:chgData name="Jiasong Huang" userId="15496fe7-5392-414e-8083-e82aa8fdc3bc" providerId="ADAL" clId="{E379BE17-6143-4CA3-B8BE-CF03158BD34A}" dt="2024-12-04T19:20:48.691" v="1847" actId="20577"/>
        <pc:sldMkLst>
          <pc:docMk/>
          <pc:sldMk cId="4069321884" sldId="481"/>
        </pc:sldMkLst>
        <pc:spChg chg="mod">
          <ac:chgData name="Jiasong Huang" userId="15496fe7-5392-414e-8083-e82aa8fdc3bc" providerId="ADAL" clId="{E379BE17-6143-4CA3-B8BE-CF03158BD34A}" dt="2024-12-04T19:20:48.691" v="1847" actId="20577"/>
          <ac:spMkLst>
            <pc:docMk/>
            <pc:sldMk cId="4069321884" sldId="481"/>
            <ac:spMk id="3" creationId="{30FD6E0D-4623-24E5-C3CF-2E3934B046D3}"/>
          </ac:spMkLst>
        </pc:spChg>
      </pc:sldChg>
      <pc:sldChg chg="modSp mod">
        <pc:chgData name="Jiasong Huang" userId="15496fe7-5392-414e-8083-e82aa8fdc3bc" providerId="ADAL" clId="{E379BE17-6143-4CA3-B8BE-CF03158BD34A}" dt="2024-12-04T19:19:24.437" v="1765" actId="20577"/>
        <pc:sldMkLst>
          <pc:docMk/>
          <pc:sldMk cId="3861443026" sldId="483"/>
        </pc:sldMkLst>
        <pc:spChg chg="mod">
          <ac:chgData name="Jiasong Huang" userId="15496fe7-5392-414e-8083-e82aa8fdc3bc" providerId="ADAL" clId="{E379BE17-6143-4CA3-B8BE-CF03158BD34A}" dt="2024-12-04T19:19:24.437" v="1765" actId="20577"/>
          <ac:spMkLst>
            <pc:docMk/>
            <pc:sldMk cId="3861443026" sldId="483"/>
            <ac:spMk id="3" creationId="{E4C6BA9E-BCA2-BB5E-E136-E4559855DE9D}"/>
          </ac:spMkLst>
        </pc:spChg>
      </pc:sldChg>
      <pc:sldChg chg="modSp mod">
        <pc:chgData name="Jiasong Huang" userId="15496fe7-5392-414e-8083-e82aa8fdc3bc" providerId="ADAL" clId="{E379BE17-6143-4CA3-B8BE-CF03158BD34A}" dt="2024-12-04T19:59:37.731" v="2928" actId="20577"/>
        <pc:sldMkLst>
          <pc:docMk/>
          <pc:sldMk cId="227296959" sldId="487"/>
        </pc:sldMkLst>
        <pc:spChg chg="mod">
          <ac:chgData name="Jiasong Huang" userId="15496fe7-5392-414e-8083-e82aa8fdc3bc" providerId="ADAL" clId="{E379BE17-6143-4CA3-B8BE-CF03158BD34A}" dt="2024-12-04T19:59:37.731" v="2928" actId="20577"/>
          <ac:spMkLst>
            <pc:docMk/>
            <pc:sldMk cId="227296959" sldId="487"/>
            <ac:spMk id="3" creationId="{8B8AA02A-53C6-1DD0-4637-1ABEF7A6EF90}"/>
          </ac:spMkLst>
        </pc:spChg>
      </pc:sldChg>
      <pc:sldChg chg="modSp mod">
        <pc:chgData name="Jiasong Huang" userId="15496fe7-5392-414e-8083-e82aa8fdc3bc" providerId="ADAL" clId="{E379BE17-6143-4CA3-B8BE-CF03158BD34A}" dt="2024-12-04T19:48:25.108" v="2582" actId="20577"/>
        <pc:sldMkLst>
          <pc:docMk/>
          <pc:sldMk cId="1549486644" sldId="489"/>
        </pc:sldMkLst>
        <pc:spChg chg="mod">
          <ac:chgData name="Jiasong Huang" userId="15496fe7-5392-414e-8083-e82aa8fdc3bc" providerId="ADAL" clId="{E379BE17-6143-4CA3-B8BE-CF03158BD34A}" dt="2024-12-04T19:48:25.108" v="2582" actId="20577"/>
          <ac:spMkLst>
            <pc:docMk/>
            <pc:sldMk cId="1549486644" sldId="489"/>
            <ac:spMk id="3" creationId="{A1B375B3-4708-90EF-81EA-04BB240E0A06}"/>
          </ac:spMkLst>
        </pc:spChg>
      </pc:sldChg>
      <pc:sldChg chg="modSp mod">
        <pc:chgData name="Jiasong Huang" userId="15496fe7-5392-414e-8083-e82aa8fdc3bc" providerId="ADAL" clId="{E379BE17-6143-4CA3-B8BE-CF03158BD34A}" dt="2024-12-04T19:33:24.666" v="2050" actId="20577"/>
        <pc:sldMkLst>
          <pc:docMk/>
          <pc:sldMk cId="2974137556" sldId="490"/>
        </pc:sldMkLst>
        <pc:spChg chg="mod">
          <ac:chgData name="Jiasong Huang" userId="15496fe7-5392-414e-8083-e82aa8fdc3bc" providerId="ADAL" clId="{E379BE17-6143-4CA3-B8BE-CF03158BD34A}" dt="2024-12-04T19:33:24.666" v="2050" actId="20577"/>
          <ac:spMkLst>
            <pc:docMk/>
            <pc:sldMk cId="2974137556" sldId="490"/>
            <ac:spMk id="3" creationId="{A6F745CA-8777-0142-F0B9-7D99A7741213}"/>
          </ac:spMkLst>
        </pc:spChg>
      </pc:sldChg>
      <pc:sldChg chg="modSp mod">
        <pc:chgData name="Jiasong Huang" userId="15496fe7-5392-414e-8083-e82aa8fdc3bc" providerId="ADAL" clId="{E379BE17-6143-4CA3-B8BE-CF03158BD34A}" dt="2024-12-04T19:38:44.228" v="2154" actId="20577"/>
        <pc:sldMkLst>
          <pc:docMk/>
          <pc:sldMk cId="248225280" sldId="492"/>
        </pc:sldMkLst>
        <pc:spChg chg="mod">
          <ac:chgData name="Jiasong Huang" userId="15496fe7-5392-414e-8083-e82aa8fdc3bc" providerId="ADAL" clId="{E379BE17-6143-4CA3-B8BE-CF03158BD34A}" dt="2024-12-04T19:38:44.228" v="2154" actId="20577"/>
          <ac:spMkLst>
            <pc:docMk/>
            <pc:sldMk cId="248225280" sldId="492"/>
            <ac:spMk id="3" creationId="{560951F8-6D97-6F02-6E91-0A57B813B9BF}"/>
          </ac:spMkLst>
        </pc:spChg>
      </pc:sldChg>
      <pc:sldChg chg="del">
        <pc:chgData name="Jiasong Huang" userId="15496fe7-5392-414e-8083-e82aa8fdc3bc" providerId="ADAL" clId="{E379BE17-6143-4CA3-B8BE-CF03158BD34A}" dt="2024-12-04T18:17:14.597" v="430" actId="2696"/>
        <pc:sldMkLst>
          <pc:docMk/>
          <pc:sldMk cId="3504252345" sldId="493"/>
        </pc:sldMkLst>
      </pc:sldChg>
      <pc:sldChg chg="modSp mod">
        <pc:chgData name="Jiasong Huang" userId="15496fe7-5392-414e-8083-e82aa8fdc3bc" providerId="ADAL" clId="{E379BE17-6143-4CA3-B8BE-CF03158BD34A}" dt="2024-12-04T20:00:11.112" v="2947" actId="20577"/>
        <pc:sldMkLst>
          <pc:docMk/>
          <pc:sldMk cId="3627438672" sldId="495"/>
        </pc:sldMkLst>
        <pc:spChg chg="mod">
          <ac:chgData name="Jiasong Huang" userId="15496fe7-5392-414e-8083-e82aa8fdc3bc" providerId="ADAL" clId="{E379BE17-6143-4CA3-B8BE-CF03158BD34A}" dt="2024-12-04T20:00:11.112" v="2947" actId="20577"/>
          <ac:spMkLst>
            <pc:docMk/>
            <pc:sldMk cId="3627438672" sldId="495"/>
            <ac:spMk id="3" creationId="{20C7109C-C5D4-CE6D-B9DF-12EC86D46497}"/>
          </ac:spMkLst>
        </pc:spChg>
      </pc:sldChg>
      <pc:sldChg chg="modSp mod">
        <pc:chgData name="Jiasong Huang" userId="15496fe7-5392-414e-8083-e82aa8fdc3bc" providerId="ADAL" clId="{E379BE17-6143-4CA3-B8BE-CF03158BD34A}" dt="2024-12-04T20:05:33.149" v="3014" actId="20577"/>
        <pc:sldMkLst>
          <pc:docMk/>
          <pc:sldMk cId="1354278946" sldId="496"/>
        </pc:sldMkLst>
        <pc:spChg chg="mod">
          <ac:chgData name="Jiasong Huang" userId="15496fe7-5392-414e-8083-e82aa8fdc3bc" providerId="ADAL" clId="{E379BE17-6143-4CA3-B8BE-CF03158BD34A}" dt="2024-12-04T20:05:33.149" v="3014" actId="20577"/>
          <ac:spMkLst>
            <pc:docMk/>
            <pc:sldMk cId="1354278946" sldId="496"/>
            <ac:spMk id="3" creationId="{7545C2B6-196C-2597-752F-85F4709D556B}"/>
          </ac:spMkLst>
        </pc:spChg>
      </pc:sldChg>
      <pc:sldChg chg="modSp mod">
        <pc:chgData name="Jiasong Huang" userId="15496fe7-5392-414e-8083-e82aa8fdc3bc" providerId="ADAL" clId="{E379BE17-6143-4CA3-B8BE-CF03158BD34A}" dt="2024-12-04T20:04:27.709" v="3009" actId="27636"/>
        <pc:sldMkLst>
          <pc:docMk/>
          <pc:sldMk cId="1012570697" sldId="500"/>
        </pc:sldMkLst>
        <pc:spChg chg="mod">
          <ac:chgData name="Jiasong Huang" userId="15496fe7-5392-414e-8083-e82aa8fdc3bc" providerId="ADAL" clId="{E379BE17-6143-4CA3-B8BE-CF03158BD34A}" dt="2024-12-04T20:04:27.709" v="3009" actId="27636"/>
          <ac:spMkLst>
            <pc:docMk/>
            <pc:sldMk cId="1012570697" sldId="500"/>
            <ac:spMk id="3" creationId="{489D9711-821F-6C8A-171A-9E371E3945DB}"/>
          </ac:spMkLst>
        </pc:spChg>
      </pc:sldChg>
      <pc:sldChg chg="modSp del mod">
        <pc:chgData name="Jiasong Huang" userId="15496fe7-5392-414e-8083-e82aa8fdc3bc" providerId="ADAL" clId="{E379BE17-6143-4CA3-B8BE-CF03158BD34A}" dt="2024-12-04T19:00:48.730" v="1333" actId="2696"/>
        <pc:sldMkLst>
          <pc:docMk/>
          <pc:sldMk cId="3473831622" sldId="501"/>
        </pc:sldMkLst>
        <pc:spChg chg="mod">
          <ac:chgData name="Jiasong Huang" userId="15496fe7-5392-414e-8083-e82aa8fdc3bc" providerId="ADAL" clId="{E379BE17-6143-4CA3-B8BE-CF03158BD34A}" dt="2024-12-04T18:54:32.360" v="1136" actId="20577"/>
          <ac:spMkLst>
            <pc:docMk/>
            <pc:sldMk cId="3473831622" sldId="501"/>
            <ac:spMk id="3" creationId="{CF9788AC-24D2-17D4-AAE2-4B09D5FEB315}"/>
          </ac:spMkLst>
        </pc:spChg>
      </pc:sldChg>
      <pc:sldChg chg="modSp mod">
        <pc:chgData name="Jiasong Huang" userId="15496fe7-5392-414e-8083-e82aa8fdc3bc" providerId="ADAL" clId="{E379BE17-6143-4CA3-B8BE-CF03158BD34A}" dt="2024-12-04T18:57:14.120" v="1246" actId="20577"/>
        <pc:sldMkLst>
          <pc:docMk/>
          <pc:sldMk cId="3551627722" sldId="504"/>
        </pc:sldMkLst>
        <pc:spChg chg="mod">
          <ac:chgData name="Jiasong Huang" userId="15496fe7-5392-414e-8083-e82aa8fdc3bc" providerId="ADAL" clId="{E379BE17-6143-4CA3-B8BE-CF03158BD34A}" dt="2024-12-04T18:57:14.120" v="1246" actId="20577"/>
          <ac:spMkLst>
            <pc:docMk/>
            <pc:sldMk cId="3551627722" sldId="504"/>
            <ac:spMk id="3" creationId="{6A1306DC-7318-6417-A969-4CA5F455644D}"/>
          </ac:spMkLst>
        </pc:spChg>
      </pc:sldChg>
      <pc:sldChg chg="modSp mod">
        <pc:chgData name="Jiasong Huang" userId="15496fe7-5392-414e-8083-e82aa8fdc3bc" providerId="ADAL" clId="{E379BE17-6143-4CA3-B8BE-CF03158BD34A}" dt="2024-12-04T19:31:19.270" v="2010" actId="255"/>
        <pc:sldMkLst>
          <pc:docMk/>
          <pc:sldMk cId="3738349173" sldId="505"/>
        </pc:sldMkLst>
        <pc:spChg chg="mod">
          <ac:chgData name="Jiasong Huang" userId="15496fe7-5392-414e-8083-e82aa8fdc3bc" providerId="ADAL" clId="{E379BE17-6143-4CA3-B8BE-CF03158BD34A}" dt="2024-12-04T19:31:19.270" v="2010" actId="255"/>
          <ac:spMkLst>
            <pc:docMk/>
            <pc:sldMk cId="3738349173" sldId="505"/>
            <ac:spMk id="3" creationId="{1DB045A5-2A99-144A-562F-3E6EE9D8E7CB}"/>
          </ac:spMkLst>
        </pc:spChg>
      </pc:sldChg>
      <pc:sldChg chg="modSp mod ord">
        <pc:chgData name="Jiasong Huang" userId="15496fe7-5392-414e-8083-e82aa8fdc3bc" providerId="ADAL" clId="{E379BE17-6143-4CA3-B8BE-CF03158BD34A}" dt="2024-12-04T20:01:48.975" v="2952"/>
        <pc:sldMkLst>
          <pc:docMk/>
          <pc:sldMk cId="2519241225" sldId="506"/>
        </pc:sldMkLst>
        <pc:spChg chg="mod">
          <ac:chgData name="Jiasong Huang" userId="15496fe7-5392-414e-8083-e82aa8fdc3bc" providerId="ADAL" clId="{E379BE17-6143-4CA3-B8BE-CF03158BD34A}" dt="2024-12-04T19:20:24.219" v="1820" actId="20577"/>
          <ac:spMkLst>
            <pc:docMk/>
            <pc:sldMk cId="2519241225" sldId="506"/>
            <ac:spMk id="3" creationId="{8639F636-46F1-9A99-BFD7-B47A05161988}"/>
          </ac:spMkLst>
        </pc:spChg>
      </pc:sldChg>
      <pc:sldChg chg="modSp add mod">
        <pc:chgData name="Jiasong Huang" userId="15496fe7-5392-414e-8083-e82aa8fdc3bc" providerId="ADAL" clId="{E379BE17-6143-4CA3-B8BE-CF03158BD34A}" dt="2024-12-04T18:09:03.559" v="318" actId="20577"/>
        <pc:sldMkLst>
          <pc:docMk/>
          <pc:sldMk cId="817379624" sldId="507"/>
        </pc:sldMkLst>
        <pc:spChg chg="mod">
          <ac:chgData name="Jiasong Huang" userId="15496fe7-5392-414e-8083-e82aa8fdc3bc" providerId="ADAL" clId="{E379BE17-6143-4CA3-B8BE-CF03158BD34A}" dt="2024-12-04T18:09:03.559" v="318" actId="20577"/>
          <ac:spMkLst>
            <pc:docMk/>
            <pc:sldMk cId="817379624" sldId="507"/>
            <ac:spMk id="3" creationId="{50E7E13C-2603-4985-5976-4C76A015B5E5}"/>
          </ac:spMkLst>
        </pc:spChg>
      </pc:sldChg>
      <pc:sldChg chg="modSp add mod">
        <pc:chgData name="Jiasong Huang" userId="15496fe7-5392-414e-8083-e82aa8fdc3bc" providerId="ADAL" clId="{E379BE17-6143-4CA3-B8BE-CF03158BD34A}" dt="2024-12-04T18:06:42.695" v="229" actId="255"/>
        <pc:sldMkLst>
          <pc:docMk/>
          <pc:sldMk cId="4212097973" sldId="508"/>
        </pc:sldMkLst>
        <pc:spChg chg="mod">
          <ac:chgData name="Jiasong Huang" userId="15496fe7-5392-414e-8083-e82aa8fdc3bc" providerId="ADAL" clId="{E379BE17-6143-4CA3-B8BE-CF03158BD34A}" dt="2024-12-04T18:06:42.695" v="229" actId="255"/>
          <ac:spMkLst>
            <pc:docMk/>
            <pc:sldMk cId="4212097973" sldId="508"/>
            <ac:spMk id="3" creationId="{67408825-23B9-D376-A488-F96002F3542C}"/>
          </ac:spMkLst>
        </pc:spChg>
      </pc:sldChg>
      <pc:sldChg chg="modSp add mod">
        <pc:chgData name="Jiasong Huang" userId="15496fe7-5392-414e-8083-e82aa8fdc3bc" providerId="ADAL" clId="{E379BE17-6143-4CA3-B8BE-CF03158BD34A}" dt="2024-12-04T19:59:48.001" v="2937" actId="20577"/>
        <pc:sldMkLst>
          <pc:docMk/>
          <pc:sldMk cId="1232689055" sldId="509"/>
        </pc:sldMkLst>
        <pc:spChg chg="mod">
          <ac:chgData name="Jiasong Huang" userId="15496fe7-5392-414e-8083-e82aa8fdc3bc" providerId="ADAL" clId="{E379BE17-6143-4CA3-B8BE-CF03158BD34A}" dt="2024-12-04T19:59:48.001" v="2937" actId="20577"/>
          <ac:spMkLst>
            <pc:docMk/>
            <pc:sldMk cId="1232689055" sldId="509"/>
            <ac:spMk id="3" creationId="{2FF37D56-58D0-D0DA-18E4-CCEA9C8A1687}"/>
          </ac:spMkLst>
        </pc:spChg>
      </pc:sldChg>
      <pc:sldChg chg="modSp add mod">
        <pc:chgData name="Jiasong Huang" userId="15496fe7-5392-414e-8083-e82aa8fdc3bc" providerId="ADAL" clId="{E379BE17-6143-4CA3-B8BE-CF03158BD34A}" dt="2024-12-04T20:10:29.549" v="3050" actId="20577"/>
        <pc:sldMkLst>
          <pc:docMk/>
          <pc:sldMk cId="4122453973" sldId="510"/>
        </pc:sldMkLst>
        <pc:spChg chg="mod">
          <ac:chgData name="Jiasong Huang" userId="15496fe7-5392-414e-8083-e82aa8fdc3bc" providerId="ADAL" clId="{E379BE17-6143-4CA3-B8BE-CF03158BD34A}" dt="2024-12-04T20:10:29.549" v="3050" actId="20577"/>
          <ac:spMkLst>
            <pc:docMk/>
            <pc:sldMk cId="4122453973" sldId="510"/>
            <ac:spMk id="3" creationId="{88D92B37-E714-0A56-B689-2D8759EE50CC}"/>
          </ac:spMkLst>
        </pc:spChg>
      </pc:sldChg>
      <pc:sldChg chg="modSp add mod">
        <pc:chgData name="Jiasong Huang" userId="15496fe7-5392-414e-8083-e82aa8fdc3bc" providerId="ADAL" clId="{E379BE17-6143-4CA3-B8BE-CF03158BD34A}" dt="2024-12-04T18:29:30.017" v="665" actId="20577"/>
        <pc:sldMkLst>
          <pc:docMk/>
          <pc:sldMk cId="298357751" sldId="511"/>
        </pc:sldMkLst>
        <pc:spChg chg="mod">
          <ac:chgData name="Jiasong Huang" userId="15496fe7-5392-414e-8083-e82aa8fdc3bc" providerId="ADAL" clId="{E379BE17-6143-4CA3-B8BE-CF03158BD34A}" dt="2024-12-04T18:29:30.017" v="665" actId="20577"/>
          <ac:spMkLst>
            <pc:docMk/>
            <pc:sldMk cId="298357751" sldId="511"/>
            <ac:spMk id="3" creationId="{915798CB-DB6D-84FB-2BD9-D28C960C586C}"/>
          </ac:spMkLst>
        </pc:spChg>
      </pc:sldChg>
      <pc:sldChg chg="modSp add del mod">
        <pc:chgData name="Jiasong Huang" userId="15496fe7-5392-414e-8083-e82aa8fdc3bc" providerId="ADAL" clId="{E379BE17-6143-4CA3-B8BE-CF03158BD34A}" dt="2024-12-04T18:59:24.493" v="1314" actId="2696"/>
        <pc:sldMkLst>
          <pc:docMk/>
          <pc:sldMk cId="527003023" sldId="512"/>
        </pc:sldMkLst>
        <pc:spChg chg="mod">
          <ac:chgData name="Jiasong Huang" userId="15496fe7-5392-414e-8083-e82aa8fdc3bc" providerId="ADAL" clId="{E379BE17-6143-4CA3-B8BE-CF03158BD34A}" dt="2024-12-04T18:46:53.801" v="962" actId="20577"/>
          <ac:spMkLst>
            <pc:docMk/>
            <pc:sldMk cId="527003023" sldId="512"/>
            <ac:spMk id="3" creationId="{11108A5B-8AA1-824C-FF89-3D0CA05CD7AC}"/>
          </ac:spMkLst>
        </pc:spChg>
      </pc:sldChg>
      <pc:sldChg chg="modSp add mod">
        <pc:chgData name="Jiasong Huang" userId="15496fe7-5392-414e-8083-e82aa8fdc3bc" providerId="ADAL" clId="{E379BE17-6143-4CA3-B8BE-CF03158BD34A}" dt="2024-12-04T19:05:44.155" v="1435" actId="27636"/>
        <pc:sldMkLst>
          <pc:docMk/>
          <pc:sldMk cId="2974084537" sldId="513"/>
        </pc:sldMkLst>
        <pc:spChg chg="mod">
          <ac:chgData name="Jiasong Huang" userId="15496fe7-5392-414e-8083-e82aa8fdc3bc" providerId="ADAL" clId="{E379BE17-6143-4CA3-B8BE-CF03158BD34A}" dt="2024-12-04T19:05:44.155" v="1435" actId="27636"/>
          <ac:spMkLst>
            <pc:docMk/>
            <pc:sldMk cId="2974084537" sldId="513"/>
            <ac:spMk id="3" creationId="{5A2DA09F-DC61-CC5A-E5E2-942AF477F1FB}"/>
          </ac:spMkLst>
        </pc:spChg>
      </pc:sldChg>
      <pc:sldChg chg="modSp add mod">
        <pc:chgData name="Jiasong Huang" userId="15496fe7-5392-414e-8083-e82aa8fdc3bc" providerId="ADAL" clId="{E379BE17-6143-4CA3-B8BE-CF03158BD34A}" dt="2024-12-04T20:03:04.641" v="2962" actId="20577"/>
        <pc:sldMkLst>
          <pc:docMk/>
          <pc:sldMk cId="2230272189" sldId="514"/>
        </pc:sldMkLst>
        <pc:spChg chg="mod">
          <ac:chgData name="Jiasong Huang" userId="15496fe7-5392-414e-8083-e82aa8fdc3bc" providerId="ADAL" clId="{E379BE17-6143-4CA3-B8BE-CF03158BD34A}" dt="2024-12-04T20:03:04.641" v="2962" actId="20577"/>
          <ac:spMkLst>
            <pc:docMk/>
            <pc:sldMk cId="2230272189" sldId="514"/>
            <ac:spMk id="3" creationId="{B0BB7B27-A874-D067-B05E-BCD08BF11B6C}"/>
          </ac:spMkLst>
        </pc:spChg>
      </pc:sldChg>
      <pc:sldChg chg="modSp add mod">
        <pc:chgData name="Jiasong Huang" userId="15496fe7-5392-414e-8083-e82aa8fdc3bc" providerId="ADAL" clId="{E379BE17-6143-4CA3-B8BE-CF03158BD34A}" dt="2024-12-04T19:20:11.649" v="1803" actId="20577"/>
        <pc:sldMkLst>
          <pc:docMk/>
          <pc:sldMk cId="1740049813" sldId="515"/>
        </pc:sldMkLst>
        <pc:spChg chg="mod">
          <ac:chgData name="Jiasong Huang" userId="15496fe7-5392-414e-8083-e82aa8fdc3bc" providerId="ADAL" clId="{E379BE17-6143-4CA3-B8BE-CF03158BD34A}" dt="2024-12-04T19:20:11.649" v="1803" actId="20577"/>
          <ac:spMkLst>
            <pc:docMk/>
            <pc:sldMk cId="1740049813" sldId="515"/>
            <ac:spMk id="3" creationId="{3173258F-7E9D-9B3C-B551-F5B404518597}"/>
          </ac:spMkLst>
        </pc:spChg>
      </pc:sldChg>
      <pc:sldChg chg="modSp add mod">
        <pc:chgData name="Jiasong Huang" userId="15496fe7-5392-414e-8083-e82aa8fdc3bc" providerId="ADAL" clId="{E379BE17-6143-4CA3-B8BE-CF03158BD34A}" dt="2024-12-04T19:30:24.314" v="1943" actId="20577"/>
        <pc:sldMkLst>
          <pc:docMk/>
          <pc:sldMk cId="1219447130" sldId="516"/>
        </pc:sldMkLst>
        <pc:spChg chg="mod">
          <ac:chgData name="Jiasong Huang" userId="15496fe7-5392-414e-8083-e82aa8fdc3bc" providerId="ADAL" clId="{E379BE17-6143-4CA3-B8BE-CF03158BD34A}" dt="2024-12-04T19:30:24.314" v="1943" actId="20577"/>
          <ac:spMkLst>
            <pc:docMk/>
            <pc:sldMk cId="1219447130" sldId="516"/>
            <ac:spMk id="3" creationId="{8EF8F050-6CD5-3ED8-78CE-3B0074DD3C87}"/>
          </ac:spMkLst>
        </pc:spChg>
      </pc:sldChg>
      <pc:sldChg chg="modSp add mod ord">
        <pc:chgData name="Jiasong Huang" userId="15496fe7-5392-414e-8083-e82aa8fdc3bc" providerId="ADAL" clId="{E379BE17-6143-4CA3-B8BE-CF03158BD34A}" dt="2024-12-04T19:44:43.328" v="2287"/>
        <pc:sldMkLst>
          <pc:docMk/>
          <pc:sldMk cId="2781565920" sldId="517"/>
        </pc:sldMkLst>
        <pc:spChg chg="mod">
          <ac:chgData name="Jiasong Huang" userId="15496fe7-5392-414e-8083-e82aa8fdc3bc" providerId="ADAL" clId="{E379BE17-6143-4CA3-B8BE-CF03158BD34A}" dt="2024-12-04T19:44:31.520" v="2285" actId="20577"/>
          <ac:spMkLst>
            <pc:docMk/>
            <pc:sldMk cId="2781565920" sldId="517"/>
            <ac:spMk id="3" creationId="{C7A30220-8A67-C7C3-8E5C-46D6BB1F101F}"/>
          </ac:spMkLst>
        </pc:spChg>
      </pc:sldChg>
      <pc:sldChg chg="modSp add mod">
        <pc:chgData name="Jiasong Huang" userId="15496fe7-5392-414e-8083-e82aa8fdc3bc" providerId="ADAL" clId="{E379BE17-6143-4CA3-B8BE-CF03158BD34A}" dt="2024-12-04T20:07:26.753" v="3042" actId="20577"/>
        <pc:sldMkLst>
          <pc:docMk/>
          <pc:sldMk cId="583158802" sldId="518"/>
        </pc:sldMkLst>
        <pc:spChg chg="mod">
          <ac:chgData name="Jiasong Huang" userId="15496fe7-5392-414e-8083-e82aa8fdc3bc" providerId="ADAL" clId="{E379BE17-6143-4CA3-B8BE-CF03158BD34A}" dt="2024-12-04T20:07:26.753" v="3042" actId="20577"/>
          <ac:spMkLst>
            <pc:docMk/>
            <pc:sldMk cId="583158802" sldId="518"/>
            <ac:spMk id="3" creationId="{E769CA1E-D796-F1AB-2600-54E930E8FF03}"/>
          </ac:spMkLst>
        </pc:spChg>
      </pc:sldChg>
      <pc:sldChg chg="modSp add mod">
        <pc:chgData name="Jiasong Huang" userId="15496fe7-5392-414e-8083-e82aa8fdc3bc" providerId="ADAL" clId="{E379BE17-6143-4CA3-B8BE-CF03158BD34A}" dt="2024-12-04T19:56:31.137" v="2901" actId="20577"/>
        <pc:sldMkLst>
          <pc:docMk/>
          <pc:sldMk cId="1020287864" sldId="519"/>
        </pc:sldMkLst>
        <pc:spChg chg="mod">
          <ac:chgData name="Jiasong Huang" userId="15496fe7-5392-414e-8083-e82aa8fdc3bc" providerId="ADAL" clId="{E379BE17-6143-4CA3-B8BE-CF03158BD34A}" dt="2024-12-04T19:56:31.137" v="2901" actId="20577"/>
          <ac:spMkLst>
            <pc:docMk/>
            <pc:sldMk cId="1020287864" sldId="519"/>
            <ac:spMk id="3" creationId="{34951A68-3C2F-A1FC-55A5-5949986B9E7F}"/>
          </ac:spMkLst>
        </pc:spChg>
      </pc:sldChg>
      <pc:sldChg chg="modSp add mod">
        <pc:chgData name="Jiasong Huang" userId="15496fe7-5392-414e-8083-e82aa8fdc3bc" providerId="ADAL" clId="{E379BE17-6143-4CA3-B8BE-CF03158BD34A}" dt="2024-12-04T20:04:36.854" v="3012" actId="5793"/>
        <pc:sldMkLst>
          <pc:docMk/>
          <pc:sldMk cId="173854940" sldId="520"/>
        </pc:sldMkLst>
        <pc:spChg chg="mod">
          <ac:chgData name="Jiasong Huang" userId="15496fe7-5392-414e-8083-e82aa8fdc3bc" providerId="ADAL" clId="{E379BE17-6143-4CA3-B8BE-CF03158BD34A}" dt="2024-12-04T20:04:36.854" v="3012" actId="5793"/>
          <ac:spMkLst>
            <pc:docMk/>
            <pc:sldMk cId="173854940" sldId="520"/>
            <ac:spMk id="3" creationId="{1F4BE72A-4FA9-8B45-62AB-5FBFCB4B5971}"/>
          </ac:spMkLst>
        </pc:spChg>
      </pc:sldChg>
      <pc:sldChg chg="modSp add del mod ord">
        <pc:chgData name="Jiasong Huang" userId="15496fe7-5392-414e-8083-e82aa8fdc3bc" providerId="ADAL" clId="{E379BE17-6143-4CA3-B8BE-CF03158BD34A}" dt="2024-12-04T20:13:53.059" v="3081" actId="2696"/>
        <pc:sldMkLst>
          <pc:docMk/>
          <pc:sldMk cId="3144696594" sldId="521"/>
        </pc:sldMkLst>
        <pc:spChg chg="mod">
          <ac:chgData name="Jiasong Huang" userId="15496fe7-5392-414e-8083-e82aa8fdc3bc" providerId="ADAL" clId="{E379BE17-6143-4CA3-B8BE-CF03158BD34A}" dt="2024-12-04T20:13:40.532" v="3080" actId="20577"/>
          <ac:spMkLst>
            <pc:docMk/>
            <pc:sldMk cId="3144696594" sldId="521"/>
            <ac:spMk id="3" creationId="{879FB8AB-2CA8-0FC6-D86E-F9EE4DF4D955}"/>
          </ac:spMkLst>
        </pc:spChg>
      </pc:sldChg>
    </pc:docChg>
  </pc:docChgLst>
  <pc:docChgLst>
    <pc:chgData name="Jiasong Huang" userId="15496fe7-5392-414e-8083-e82aa8fdc3bc" providerId="ADAL" clId="{67591B9B-C409-4936-A42C-D564C2CEE573}"/>
    <pc:docChg chg="undo custSel addSld delSld modSld sldOrd">
      <pc:chgData name="Jiasong Huang" userId="15496fe7-5392-414e-8083-e82aa8fdc3bc" providerId="ADAL" clId="{67591B9B-C409-4936-A42C-D564C2CEE573}" dt="2024-12-07T02:56:20.879" v="2919" actId="20577"/>
      <pc:docMkLst>
        <pc:docMk/>
      </pc:docMkLst>
      <pc:sldChg chg="modSp mod">
        <pc:chgData name="Jiasong Huang" userId="15496fe7-5392-414e-8083-e82aa8fdc3bc" providerId="ADAL" clId="{67591B9B-C409-4936-A42C-D564C2CEE573}" dt="2024-12-04T17:25:03.637" v="1642" actId="2711"/>
        <pc:sldMkLst>
          <pc:docMk/>
          <pc:sldMk cId="3785300439" sldId="256"/>
        </pc:sldMkLst>
        <pc:spChg chg="mod">
          <ac:chgData name="Jiasong Huang" userId="15496fe7-5392-414e-8083-e82aa8fdc3bc" providerId="ADAL" clId="{67591B9B-C409-4936-A42C-D564C2CEE573}" dt="2024-12-04T17:25:03.637" v="1642" actId="2711"/>
          <ac:spMkLst>
            <pc:docMk/>
            <pc:sldMk cId="3785300439" sldId="256"/>
            <ac:spMk id="2" creationId="{6A618317-1320-72D4-0BC9-730ED33C5C3A}"/>
          </ac:spMkLst>
        </pc:spChg>
      </pc:sldChg>
      <pc:sldChg chg="modSp mod">
        <pc:chgData name="Jiasong Huang" userId="15496fe7-5392-414e-8083-e82aa8fdc3bc" providerId="ADAL" clId="{67591B9B-C409-4936-A42C-D564C2CEE573}" dt="2024-12-05T02:39:25.325" v="2113" actId="20577"/>
        <pc:sldMkLst>
          <pc:docMk/>
          <pc:sldMk cId="1059439694" sldId="355"/>
        </pc:sldMkLst>
        <pc:spChg chg="mod">
          <ac:chgData name="Jiasong Huang" userId="15496fe7-5392-414e-8083-e82aa8fdc3bc" providerId="ADAL" clId="{67591B9B-C409-4936-A42C-D564C2CEE573}" dt="2024-12-05T02:39:25.325" v="2113" actId="20577"/>
          <ac:spMkLst>
            <pc:docMk/>
            <pc:sldMk cId="1059439694" sldId="355"/>
            <ac:spMk id="3" creationId="{194178C9-B491-90F9-9130-D5E908233998}"/>
          </ac:spMkLst>
        </pc:spChg>
      </pc:sldChg>
      <pc:sldChg chg="del">
        <pc:chgData name="Jiasong Huang" userId="15496fe7-5392-414e-8083-e82aa8fdc3bc" providerId="ADAL" clId="{67591B9B-C409-4936-A42C-D564C2CEE573}" dt="2024-12-02T01:41:00.545" v="0" actId="2696"/>
        <pc:sldMkLst>
          <pc:docMk/>
          <pc:sldMk cId="2651968890" sldId="445"/>
        </pc:sldMkLst>
      </pc:sldChg>
      <pc:sldChg chg="modSp mod">
        <pc:chgData name="Jiasong Huang" userId="15496fe7-5392-414e-8083-e82aa8fdc3bc" providerId="ADAL" clId="{67591B9B-C409-4936-A42C-D564C2CEE573}" dt="2024-12-07T00:58:05.338" v="2378" actId="20577"/>
        <pc:sldMkLst>
          <pc:docMk/>
          <pc:sldMk cId="3521863751" sldId="453"/>
        </pc:sldMkLst>
        <pc:spChg chg="mod">
          <ac:chgData name="Jiasong Huang" userId="15496fe7-5392-414e-8083-e82aa8fdc3bc" providerId="ADAL" clId="{67591B9B-C409-4936-A42C-D564C2CEE573}" dt="2024-12-07T00:58:05.338" v="2378" actId="20577"/>
          <ac:spMkLst>
            <pc:docMk/>
            <pc:sldMk cId="3521863751" sldId="453"/>
            <ac:spMk id="3" creationId="{7BBA8B29-B8F6-35AA-AF63-C1CB66BA1EB1}"/>
          </ac:spMkLst>
        </pc:spChg>
      </pc:sldChg>
      <pc:sldChg chg="modSp mod">
        <pc:chgData name="Jiasong Huang" userId="15496fe7-5392-414e-8083-e82aa8fdc3bc" providerId="ADAL" clId="{67591B9B-C409-4936-A42C-D564C2CEE573}" dt="2024-12-07T02:40:03.693" v="2486" actId="27636"/>
        <pc:sldMkLst>
          <pc:docMk/>
          <pc:sldMk cId="2574318645" sldId="456"/>
        </pc:sldMkLst>
        <pc:spChg chg="mod">
          <ac:chgData name="Jiasong Huang" userId="15496fe7-5392-414e-8083-e82aa8fdc3bc" providerId="ADAL" clId="{67591B9B-C409-4936-A42C-D564C2CEE573}" dt="2024-12-07T02:40:03.693" v="2486" actId="27636"/>
          <ac:spMkLst>
            <pc:docMk/>
            <pc:sldMk cId="2574318645" sldId="456"/>
            <ac:spMk id="3" creationId="{4B69C2F0-AC9E-A78C-BFDF-26FA4DEB1BCB}"/>
          </ac:spMkLst>
        </pc:spChg>
      </pc:sldChg>
      <pc:sldChg chg="modSp mod">
        <pc:chgData name="Jiasong Huang" userId="15496fe7-5392-414e-8083-e82aa8fdc3bc" providerId="ADAL" clId="{67591B9B-C409-4936-A42C-D564C2CEE573}" dt="2024-12-07T01:40:21.700" v="2380" actId="1076"/>
        <pc:sldMkLst>
          <pc:docMk/>
          <pc:sldMk cId="3215445672" sldId="458"/>
        </pc:sldMkLst>
        <pc:spChg chg="mod">
          <ac:chgData name="Jiasong Huang" userId="15496fe7-5392-414e-8083-e82aa8fdc3bc" providerId="ADAL" clId="{67591B9B-C409-4936-A42C-D564C2CEE573}" dt="2024-12-07T01:40:21.700" v="2380" actId="1076"/>
          <ac:spMkLst>
            <pc:docMk/>
            <pc:sldMk cId="3215445672" sldId="458"/>
            <ac:spMk id="3" creationId="{53D56E8D-0E20-107C-4D8C-7EA6DEB8DFE0}"/>
          </ac:spMkLst>
        </pc:spChg>
      </pc:sldChg>
      <pc:sldChg chg="modSp mod">
        <pc:chgData name="Jiasong Huang" userId="15496fe7-5392-414e-8083-e82aa8fdc3bc" providerId="ADAL" clId="{67591B9B-C409-4936-A42C-D564C2CEE573}" dt="2024-12-07T02:46:06.457" v="2870" actId="12"/>
        <pc:sldMkLst>
          <pc:docMk/>
          <pc:sldMk cId="1439964328" sldId="460"/>
        </pc:sldMkLst>
        <pc:spChg chg="mod">
          <ac:chgData name="Jiasong Huang" userId="15496fe7-5392-414e-8083-e82aa8fdc3bc" providerId="ADAL" clId="{67591B9B-C409-4936-A42C-D564C2CEE573}" dt="2024-12-07T02:46:06.457" v="2870" actId="12"/>
          <ac:spMkLst>
            <pc:docMk/>
            <pc:sldMk cId="1439964328" sldId="460"/>
            <ac:spMk id="3" creationId="{1AB0160A-0CB2-F33B-76D6-05A721BB7A92}"/>
          </ac:spMkLst>
        </pc:spChg>
      </pc:sldChg>
      <pc:sldChg chg="modSp mod">
        <pc:chgData name="Jiasong Huang" userId="15496fe7-5392-414e-8083-e82aa8fdc3bc" providerId="ADAL" clId="{67591B9B-C409-4936-A42C-D564C2CEE573}" dt="2024-12-05T02:41:10.309" v="2147" actId="20577"/>
        <pc:sldMkLst>
          <pc:docMk/>
          <pc:sldMk cId="2843737465" sldId="463"/>
        </pc:sldMkLst>
        <pc:spChg chg="mod">
          <ac:chgData name="Jiasong Huang" userId="15496fe7-5392-414e-8083-e82aa8fdc3bc" providerId="ADAL" clId="{67591B9B-C409-4936-A42C-D564C2CEE573}" dt="2024-12-05T02:41:10.309" v="2147" actId="20577"/>
          <ac:spMkLst>
            <pc:docMk/>
            <pc:sldMk cId="2843737465" sldId="463"/>
            <ac:spMk id="3" creationId="{A97EB562-FBBC-E404-E4F5-4AF6CD86B262}"/>
          </ac:spMkLst>
        </pc:spChg>
      </pc:sldChg>
      <pc:sldChg chg="del">
        <pc:chgData name="Jiasong Huang" userId="15496fe7-5392-414e-8083-e82aa8fdc3bc" providerId="ADAL" clId="{67591B9B-C409-4936-A42C-D564C2CEE573}" dt="2024-12-02T03:10:43.733" v="1404" actId="2696"/>
        <pc:sldMkLst>
          <pc:docMk/>
          <pc:sldMk cId="1082584708" sldId="466"/>
        </pc:sldMkLst>
      </pc:sldChg>
      <pc:sldChg chg="del">
        <pc:chgData name="Jiasong Huang" userId="15496fe7-5392-414e-8083-e82aa8fdc3bc" providerId="ADAL" clId="{67591B9B-C409-4936-A42C-D564C2CEE573}" dt="2024-12-02T03:10:44.766" v="1405" actId="2696"/>
        <pc:sldMkLst>
          <pc:docMk/>
          <pc:sldMk cId="4281876409" sldId="467"/>
        </pc:sldMkLst>
      </pc:sldChg>
      <pc:sldChg chg="del">
        <pc:chgData name="Jiasong Huang" userId="15496fe7-5392-414e-8083-e82aa8fdc3bc" providerId="ADAL" clId="{67591B9B-C409-4936-A42C-D564C2CEE573}" dt="2024-12-02T03:10:45.901" v="1407" actId="2696"/>
        <pc:sldMkLst>
          <pc:docMk/>
          <pc:sldMk cId="1606275308" sldId="468"/>
        </pc:sldMkLst>
      </pc:sldChg>
      <pc:sldChg chg="del">
        <pc:chgData name="Jiasong Huang" userId="15496fe7-5392-414e-8083-e82aa8fdc3bc" providerId="ADAL" clId="{67591B9B-C409-4936-A42C-D564C2CEE573}" dt="2024-12-02T03:10:46.457" v="1408" actId="2696"/>
        <pc:sldMkLst>
          <pc:docMk/>
          <pc:sldMk cId="1688587007" sldId="469"/>
        </pc:sldMkLst>
      </pc:sldChg>
      <pc:sldChg chg="del">
        <pc:chgData name="Jiasong Huang" userId="15496fe7-5392-414e-8083-e82aa8fdc3bc" providerId="ADAL" clId="{67591B9B-C409-4936-A42C-D564C2CEE573}" dt="2024-12-02T03:10:47.291" v="1409" actId="2696"/>
        <pc:sldMkLst>
          <pc:docMk/>
          <pc:sldMk cId="1025279470" sldId="470"/>
        </pc:sldMkLst>
      </pc:sldChg>
      <pc:sldChg chg="modSp mod">
        <pc:chgData name="Jiasong Huang" userId="15496fe7-5392-414e-8083-e82aa8fdc3bc" providerId="ADAL" clId="{67591B9B-C409-4936-A42C-D564C2CEE573}" dt="2024-12-02T01:44:02.659" v="9" actId="20577"/>
        <pc:sldMkLst>
          <pc:docMk/>
          <pc:sldMk cId="704701762" sldId="472"/>
        </pc:sldMkLst>
        <pc:spChg chg="mod">
          <ac:chgData name="Jiasong Huang" userId="15496fe7-5392-414e-8083-e82aa8fdc3bc" providerId="ADAL" clId="{67591B9B-C409-4936-A42C-D564C2CEE573}" dt="2024-12-02T01:44:02.659" v="9" actId="20577"/>
          <ac:spMkLst>
            <pc:docMk/>
            <pc:sldMk cId="704701762" sldId="472"/>
            <ac:spMk id="3" creationId="{FA15BCF3-6487-0A31-84CD-43AF294D68B2}"/>
          </ac:spMkLst>
        </pc:spChg>
      </pc:sldChg>
      <pc:sldChg chg="modSp mod">
        <pc:chgData name="Jiasong Huang" userId="15496fe7-5392-414e-8083-e82aa8fdc3bc" providerId="ADAL" clId="{67591B9B-C409-4936-A42C-D564C2CEE573}" dt="2024-12-02T02:09:26.137" v="188" actId="20577"/>
        <pc:sldMkLst>
          <pc:docMk/>
          <pc:sldMk cId="3533173883" sldId="474"/>
        </pc:sldMkLst>
        <pc:spChg chg="mod">
          <ac:chgData name="Jiasong Huang" userId="15496fe7-5392-414e-8083-e82aa8fdc3bc" providerId="ADAL" clId="{67591B9B-C409-4936-A42C-D564C2CEE573}" dt="2024-12-02T02:09:26.137" v="188" actId="20577"/>
          <ac:spMkLst>
            <pc:docMk/>
            <pc:sldMk cId="3533173883" sldId="474"/>
            <ac:spMk id="3" creationId="{D6C7B38A-10C5-4E6D-F742-C7946A1203BF}"/>
          </ac:spMkLst>
        </pc:spChg>
      </pc:sldChg>
      <pc:sldChg chg="modSp mod">
        <pc:chgData name="Jiasong Huang" userId="15496fe7-5392-414e-8083-e82aa8fdc3bc" providerId="ADAL" clId="{67591B9B-C409-4936-A42C-D564C2CEE573}" dt="2024-12-02T02:09:31.609" v="192" actId="20577"/>
        <pc:sldMkLst>
          <pc:docMk/>
          <pc:sldMk cId="2493666178" sldId="478"/>
        </pc:sldMkLst>
        <pc:spChg chg="mod">
          <ac:chgData name="Jiasong Huang" userId="15496fe7-5392-414e-8083-e82aa8fdc3bc" providerId="ADAL" clId="{67591B9B-C409-4936-A42C-D564C2CEE573}" dt="2024-12-02T02:09:31.609" v="192" actId="20577"/>
          <ac:spMkLst>
            <pc:docMk/>
            <pc:sldMk cId="2493666178" sldId="478"/>
            <ac:spMk id="3" creationId="{AF9DFE63-A060-DE65-9D3D-078F1C63E49A}"/>
          </ac:spMkLst>
        </pc:spChg>
      </pc:sldChg>
      <pc:sldChg chg="modSp mod">
        <pc:chgData name="Jiasong Huang" userId="15496fe7-5392-414e-8083-e82aa8fdc3bc" providerId="ADAL" clId="{67591B9B-C409-4936-A42C-D564C2CEE573}" dt="2024-12-02T01:55:08.970" v="169" actId="21"/>
        <pc:sldMkLst>
          <pc:docMk/>
          <pc:sldMk cId="2705273556" sldId="480"/>
        </pc:sldMkLst>
        <pc:spChg chg="mod">
          <ac:chgData name="Jiasong Huang" userId="15496fe7-5392-414e-8083-e82aa8fdc3bc" providerId="ADAL" clId="{67591B9B-C409-4936-A42C-D564C2CEE573}" dt="2024-12-02T01:55:08.970" v="169" actId="21"/>
          <ac:spMkLst>
            <pc:docMk/>
            <pc:sldMk cId="2705273556" sldId="480"/>
            <ac:spMk id="3" creationId="{A03EC2C3-DAEF-1130-DD98-5371C886030E}"/>
          </ac:spMkLst>
        </pc:spChg>
      </pc:sldChg>
      <pc:sldChg chg="modSp mod">
        <pc:chgData name="Jiasong Huang" userId="15496fe7-5392-414e-8083-e82aa8fdc3bc" providerId="ADAL" clId="{67591B9B-C409-4936-A42C-D564C2CEE573}" dt="2024-12-05T02:40:34.178" v="2134" actId="20577"/>
        <pc:sldMkLst>
          <pc:docMk/>
          <pc:sldMk cId="4069321884" sldId="481"/>
        </pc:sldMkLst>
        <pc:spChg chg="mod">
          <ac:chgData name="Jiasong Huang" userId="15496fe7-5392-414e-8083-e82aa8fdc3bc" providerId="ADAL" clId="{67591B9B-C409-4936-A42C-D564C2CEE573}" dt="2024-12-05T02:40:34.178" v="2134" actId="20577"/>
          <ac:spMkLst>
            <pc:docMk/>
            <pc:sldMk cId="4069321884" sldId="481"/>
            <ac:spMk id="3" creationId="{30FD6E0D-4623-24E5-C3CF-2E3934B046D3}"/>
          </ac:spMkLst>
        </pc:spChg>
      </pc:sldChg>
      <pc:sldChg chg="modSp mod">
        <pc:chgData name="Jiasong Huang" userId="15496fe7-5392-414e-8083-e82aa8fdc3bc" providerId="ADAL" clId="{67591B9B-C409-4936-A42C-D564C2CEE573}" dt="2024-12-05T02:42:22.966" v="2158" actId="20577"/>
        <pc:sldMkLst>
          <pc:docMk/>
          <pc:sldMk cId="3861443026" sldId="483"/>
        </pc:sldMkLst>
        <pc:spChg chg="mod">
          <ac:chgData name="Jiasong Huang" userId="15496fe7-5392-414e-8083-e82aa8fdc3bc" providerId="ADAL" clId="{67591B9B-C409-4936-A42C-D564C2CEE573}" dt="2024-12-05T02:42:22.966" v="2158" actId="20577"/>
          <ac:spMkLst>
            <pc:docMk/>
            <pc:sldMk cId="3861443026" sldId="483"/>
            <ac:spMk id="3" creationId="{E4C6BA9E-BCA2-BB5E-E136-E4559855DE9D}"/>
          </ac:spMkLst>
        </pc:spChg>
      </pc:sldChg>
      <pc:sldChg chg="modSp mod">
        <pc:chgData name="Jiasong Huang" userId="15496fe7-5392-414e-8083-e82aa8fdc3bc" providerId="ADAL" clId="{67591B9B-C409-4936-A42C-D564C2CEE573}" dt="2024-12-07T02:40:20.261" v="2488" actId="20577"/>
        <pc:sldMkLst>
          <pc:docMk/>
          <pc:sldMk cId="227296959" sldId="487"/>
        </pc:sldMkLst>
        <pc:spChg chg="mod">
          <ac:chgData name="Jiasong Huang" userId="15496fe7-5392-414e-8083-e82aa8fdc3bc" providerId="ADAL" clId="{67591B9B-C409-4936-A42C-D564C2CEE573}" dt="2024-12-07T02:40:20.261" v="2488" actId="20577"/>
          <ac:spMkLst>
            <pc:docMk/>
            <pc:sldMk cId="227296959" sldId="487"/>
            <ac:spMk id="3" creationId="{8B8AA02A-53C6-1DD0-4637-1ABEF7A6EF90}"/>
          </ac:spMkLst>
        </pc:spChg>
      </pc:sldChg>
      <pc:sldChg chg="modSp mod">
        <pc:chgData name="Jiasong Huang" userId="15496fe7-5392-414e-8083-e82aa8fdc3bc" providerId="ADAL" clId="{67591B9B-C409-4936-A42C-D564C2CEE573}" dt="2024-12-07T02:46:32.311" v="2881"/>
        <pc:sldMkLst>
          <pc:docMk/>
          <pc:sldMk cId="1549486644" sldId="489"/>
        </pc:sldMkLst>
        <pc:spChg chg="mod">
          <ac:chgData name="Jiasong Huang" userId="15496fe7-5392-414e-8083-e82aa8fdc3bc" providerId="ADAL" clId="{67591B9B-C409-4936-A42C-D564C2CEE573}" dt="2024-12-07T02:46:32.311" v="2881"/>
          <ac:spMkLst>
            <pc:docMk/>
            <pc:sldMk cId="1549486644" sldId="489"/>
            <ac:spMk id="3" creationId="{A1B375B3-4708-90EF-81EA-04BB240E0A06}"/>
          </ac:spMkLst>
        </pc:spChg>
      </pc:sldChg>
      <pc:sldChg chg="modSp del mod">
        <pc:chgData name="Jiasong Huang" userId="15496fe7-5392-414e-8083-e82aa8fdc3bc" providerId="ADAL" clId="{67591B9B-C409-4936-A42C-D564C2CEE573}" dt="2024-12-02T03:02:35.172" v="1401" actId="2696"/>
        <pc:sldMkLst>
          <pc:docMk/>
          <pc:sldMk cId="386744705" sldId="491"/>
        </pc:sldMkLst>
        <pc:spChg chg="mod">
          <ac:chgData name="Jiasong Huang" userId="15496fe7-5392-414e-8083-e82aa8fdc3bc" providerId="ADAL" clId="{67591B9B-C409-4936-A42C-D564C2CEE573}" dt="2024-12-02T02:43:14.944" v="1026" actId="20577"/>
          <ac:spMkLst>
            <pc:docMk/>
            <pc:sldMk cId="386744705" sldId="491"/>
            <ac:spMk id="3" creationId="{91E1CBEF-1169-FC9C-CC40-7A4CC208D70D}"/>
          </ac:spMkLst>
        </pc:spChg>
      </pc:sldChg>
      <pc:sldChg chg="ord">
        <pc:chgData name="Jiasong Huang" userId="15496fe7-5392-414e-8083-e82aa8fdc3bc" providerId="ADAL" clId="{67591B9B-C409-4936-A42C-D564C2CEE573}" dt="2024-12-07T02:54:20.904" v="2889"/>
        <pc:sldMkLst>
          <pc:docMk/>
          <pc:sldMk cId="248225280" sldId="492"/>
        </pc:sldMkLst>
      </pc:sldChg>
      <pc:sldChg chg="modSp mod">
        <pc:chgData name="Jiasong Huang" userId="15496fe7-5392-414e-8083-e82aa8fdc3bc" providerId="ADAL" clId="{67591B9B-C409-4936-A42C-D564C2CEE573}" dt="2024-12-02T03:18:08.198" v="1424" actId="20577"/>
        <pc:sldMkLst>
          <pc:docMk/>
          <pc:sldMk cId="3504252345" sldId="493"/>
        </pc:sldMkLst>
        <pc:spChg chg="mod">
          <ac:chgData name="Jiasong Huang" userId="15496fe7-5392-414e-8083-e82aa8fdc3bc" providerId="ADAL" clId="{67591B9B-C409-4936-A42C-D564C2CEE573}" dt="2024-12-02T03:18:08.198" v="1424" actId="20577"/>
          <ac:spMkLst>
            <pc:docMk/>
            <pc:sldMk cId="3504252345" sldId="493"/>
            <ac:spMk id="3" creationId="{46E886EE-373E-2022-4B25-667CFBACEFBE}"/>
          </ac:spMkLst>
        </pc:spChg>
      </pc:sldChg>
      <pc:sldChg chg="modSp mod">
        <pc:chgData name="Jiasong Huang" userId="15496fe7-5392-414e-8083-e82aa8fdc3bc" providerId="ADAL" clId="{67591B9B-C409-4936-A42C-D564C2CEE573}" dt="2024-12-05T02:40:05.549" v="2120" actId="20577"/>
        <pc:sldMkLst>
          <pc:docMk/>
          <pc:sldMk cId="3627438672" sldId="495"/>
        </pc:sldMkLst>
        <pc:spChg chg="mod">
          <ac:chgData name="Jiasong Huang" userId="15496fe7-5392-414e-8083-e82aa8fdc3bc" providerId="ADAL" clId="{67591B9B-C409-4936-A42C-D564C2CEE573}" dt="2024-12-05T02:40:05.549" v="2120" actId="20577"/>
          <ac:spMkLst>
            <pc:docMk/>
            <pc:sldMk cId="3627438672" sldId="495"/>
            <ac:spMk id="3" creationId="{20C7109C-C5D4-CE6D-B9DF-12EC86D46497}"/>
          </ac:spMkLst>
        </pc:spChg>
      </pc:sldChg>
      <pc:sldChg chg="modSp del mod">
        <pc:chgData name="Jiasong Huang" userId="15496fe7-5392-414e-8083-e82aa8fdc3bc" providerId="ADAL" clId="{67591B9B-C409-4936-A42C-D564C2CEE573}" dt="2024-12-07T01:02:24.389" v="2379" actId="2696"/>
        <pc:sldMkLst>
          <pc:docMk/>
          <pc:sldMk cId="1354278946" sldId="496"/>
        </pc:sldMkLst>
        <pc:spChg chg="mod">
          <ac:chgData name="Jiasong Huang" userId="15496fe7-5392-414e-8083-e82aa8fdc3bc" providerId="ADAL" clId="{67591B9B-C409-4936-A42C-D564C2CEE573}" dt="2024-12-05T02:42:28.909" v="2160" actId="20577"/>
          <ac:spMkLst>
            <pc:docMk/>
            <pc:sldMk cId="1354278946" sldId="496"/>
            <ac:spMk id="3" creationId="{7545C2B6-196C-2597-752F-85F4709D556B}"/>
          </ac:spMkLst>
        </pc:spChg>
      </pc:sldChg>
      <pc:sldChg chg="addSp delSp modSp mod ord">
        <pc:chgData name="Jiasong Huang" userId="15496fe7-5392-414e-8083-e82aa8fdc3bc" providerId="ADAL" clId="{67591B9B-C409-4936-A42C-D564C2CEE573}" dt="2024-12-05T02:37:07.535" v="2089" actId="255"/>
        <pc:sldMkLst>
          <pc:docMk/>
          <pc:sldMk cId="1021413674" sldId="497"/>
        </pc:sldMkLst>
        <pc:spChg chg="mod">
          <ac:chgData name="Jiasong Huang" userId="15496fe7-5392-414e-8083-e82aa8fdc3bc" providerId="ADAL" clId="{67591B9B-C409-4936-A42C-D564C2CEE573}" dt="2024-12-05T02:37:07.535" v="2089" actId="255"/>
          <ac:spMkLst>
            <pc:docMk/>
            <pc:sldMk cId="1021413674" sldId="497"/>
            <ac:spMk id="3" creationId="{6B0F1CB4-78EA-2628-EACA-13E99D101B34}"/>
          </ac:spMkLst>
        </pc:spChg>
        <pc:spChg chg="add del">
          <ac:chgData name="Jiasong Huang" userId="15496fe7-5392-414e-8083-e82aa8fdc3bc" providerId="ADAL" clId="{67591B9B-C409-4936-A42C-D564C2CEE573}" dt="2024-12-05T02:22:14.980" v="1834" actId="22"/>
          <ac:spMkLst>
            <pc:docMk/>
            <pc:sldMk cId="1021413674" sldId="497"/>
            <ac:spMk id="4" creationId="{01319F72-51EE-09A5-F114-A641A69CAA91}"/>
          </ac:spMkLst>
        </pc:spChg>
      </pc:sldChg>
      <pc:sldChg chg="del">
        <pc:chgData name="Jiasong Huang" userId="15496fe7-5392-414e-8083-e82aa8fdc3bc" providerId="ADAL" clId="{67591B9B-C409-4936-A42C-D564C2CEE573}" dt="2024-12-02T03:10:27.185" v="1402" actId="2696"/>
        <pc:sldMkLst>
          <pc:docMk/>
          <pc:sldMk cId="3804908077" sldId="498"/>
        </pc:sldMkLst>
      </pc:sldChg>
      <pc:sldChg chg="modSp del mod">
        <pc:chgData name="Jiasong Huang" userId="15496fe7-5392-414e-8083-e82aa8fdc3bc" providerId="ADAL" clId="{67591B9B-C409-4936-A42C-D564C2CEE573}" dt="2024-12-02T03:10:45.362" v="1406" actId="2696"/>
        <pc:sldMkLst>
          <pc:docMk/>
          <pc:sldMk cId="2346224257" sldId="499"/>
        </pc:sldMkLst>
        <pc:spChg chg="mod">
          <ac:chgData name="Jiasong Huang" userId="15496fe7-5392-414e-8083-e82aa8fdc3bc" providerId="ADAL" clId="{67591B9B-C409-4936-A42C-D564C2CEE573}" dt="2024-12-02T02:43:55.722" v="1028" actId="20577"/>
          <ac:spMkLst>
            <pc:docMk/>
            <pc:sldMk cId="2346224257" sldId="499"/>
            <ac:spMk id="3" creationId="{DD6B2CED-C144-5BA5-6639-A6F081EB6DF9}"/>
          </ac:spMkLst>
        </pc:spChg>
      </pc:sldChg>
      <pc:sldChg chg="modSp add mod">
        <pc:chgData name="Jiasong Huang" userId="15496fe7-5392-414e-8083-e82aa8fdc3bc" providerId="ADAL" clId="{67591B9B-C409-4936-A42C-D564C2CEE573}" dt="2024-12-02T03:25:22.551" v="1587" actId="20577"/>
        <pc:sldMkLst>
          <pc:docMk/>
          <pc:sldMk cId="1012570697" sldId="500"/>
        </pc:sldMkLst>
        <pc:spChg chg="mod">
          <ac:chgData name="Jiasong Huang" userId="15496fe7-5392-414e-8083-e82aa8fdc3bc" providerId="ADAL" clId="{67591B9B-C409-4936-A42C-D564C2CEE573}" dt="2024-12-02T03:25:22.551" v="1587" actId="20577"/>
          <ac:spMkLst>
            <pc:docMk/>
            <pc:sldMk cId="1012570697" sldId="500"/>
            <ac:spMk id="3" creationId="{489D9711-821F-6C8A-171A-9E371E3945DB}"/>
          </ac:spMkLst>
        </pc:spChg>
      </pc:sldChg>
      <pc:sldChg chg="modSp add mod">
        <pc:chgData name="Jiasong Huang" userId="15496fe7-5392-414e-8083-e82aa8fdc3bc" providerId="ADAL" clId="{67591B9B-C409-4936-A42C-D564C2CEE573}" dt="2024-12-02T03:23:56.293" v="1577" actId="20577"/>
        <pc:sldMkLst>
          <pc:docMk/>
          <pc:sldMk cId="3473831622" sldId="501"/>
        </pc:sldMkLst>
        <pc:spChg chg="mod">
          <ac:chgData name="Jiasong Huang" userId="15496fe7-5392-414e-8083-e82aa8fdc3bc" providerId="ADAL" clId="{67591B9B-C409-4936-A42C-D564C2CEE573}" dt="2024-12-02T03:23:56.293" v="1577" actId="20577"/>
          <ac:spMkLst>
            <pc:docMk/>
            <pc:sldMk cId="3473831622" sldId="501"/>
            <ac:spMk id="3" creationId="{CF9788AC-24D2-17D4-AAE2-4B09D5FEB315}"/>
          </ac:spMkLst>
        </pc:spChg>
      </pc:sldChg>
      <pc:sldChg chg="modSp add del mod">
        <pc:chgData name="Jiasong Huang" userId="15496fe7-5392-414e-8083-e82aa8fdc3bc" providerId="ADAL" clId="{67591B9B-C409-4936-A42C-D564C2CEE573}" dt="2024-12-02T02:28:32.010" v="467" actId="2696"/>
        <pc:sldMkLst>
          <pc:docMk/>
          <pc:sldMk cId="1279184491" sldId="502"/>
        </pc:sldMkLst>
        <pc:spChg chg="mod">
          <ac:chgData name="Jiasong Huang" userId="15496fe7-5392-414e-8083-e82aa8fdc3bc" providerId="ADAL" clId="{67591B9B-C409-4936-A42C-D564C2CEE573}" dt="2024-12-02T02:27:24.419" v="463" actId="5793"/>
          <ac:spMkLst>
            <pc:docMk/>
            <pc:sldMk cId="1279184491" sldId="502"/>
            <ac:spMk id="3" creationId="{947A1C7C-09AD-498F-0812-EAC6DD50FCC1}"/>
          </ac:spMkLst>
        </pc:spChg>
      </pc:sldChg>
      <pc:sldChg chg="add del">
        <pc:chgData name="Jiasong Huang" userId="15496fe7-5392-414e-8083-e82aa8fdc3bc" providerId="ADAL" clId="{67591B9B-C409-4936-A42C-D564C2CEE573}" dt="2024-12-02T02:36:29.205" v="683" actId="2696"/>
        <pc:sldMkLst>
          <pc:docMk/>
          <pc:sldMk cId="2745143097" sldId="503"/>
        </pc:sldMkLst>
      </pc:sldChg>
      <pc:sldChg chg="modSp add mod ord">
        <pc:chgData name="Jiasong Huang" userId="15496fe7-5392-414e-8083-e82aa8fdc3bc" providerId="ADAL" clId="{67591B9B-C409-4936-A42C-D564C2CEE573}" dt="2024-12-06T23:52:26.636" v="2186" actId="20577"/>
        <pc:sldMkLst>
          <pc:docMk/>
          <pc:sldMk cId="3551627722" sldId="504"/>
        </pc:sldMkLst>
        <pc:spChg chg="mod">
          <ac:chgData name="Jiasong Huang" userId="15496fe7-5392-414e-8083-e82aa8fdc3bc" providerId="ADAL" clId="{67591B9B-C409-4936-A42C-D564C2CEE573}" dt="2024-12-06T23:52:26.636" v="2186" actId="20577"/>
          <ac:spMkLst>
            <pc:docMk/>
            <pc:sldMk cId="3551627722" sldId="504"/>
            <ac:spMk id="3" creationId="{6A1306DC-7318-6417-A969-4CA5F455644D}"/>
          </ac:spMkLst>
        </pc:spChg>
      </pc:sldChg>
      <pc:sldChg chg="modSp add mod">
        <pc:chgData name="Jiasong Huang" userId="15496fe7-5392-414e-8083-e82aa8fdc3bc" providerId="ADAL" clId="{67591B9B-C409-4936-A42C-D564C2CEE573}" dt="2024-12-07T02:52:44.788" v="2887"/>
        <pc:sldMkLst>
          <pc:docMk/>
          <pc:sldMk cId="3738349173" sldId="505"/>
        </pc:sldMkLst>
        <pc:spChg chg="mod">
          <ac:chgData name="Jiasong Huang" userId="15496fe7-5392-414e-8083-e82aa8fdc3bc" providerId="ADAL" clId="{67591B9B-C409-4936-A42C-D564C2CEE573}" dt="2024-12-07T02:52:44.788" v="2887"/>
          <ac:spMkLst>
            <pc:docMk/>
            <pc:sldMk cId="3738349173" sldId="505"/>
            <ac:spMk id="3" creationId="{1DB045A5-2A99-144A-562F-3E6EE9D8E7CB}"/>
          </ac:spMkLst>
        </pc:spChg>
      </pc:sldChg>
      <pc:sldChg chg="modSp add mod">
        <pc:chgData name="Jiasong Huang" userId="15496fe7-5392-414e-8083-e82aa8fdc3bc" providerId="ADAL" clId="{67591B9B-C409-4936-A42C-D564C2CEE573}" dt="2024-12-07T00:43:56.179" v="2368" actId="27636"/>
        <pc:sldMkLst>
          <pc:docMk/>
          <pc:sldMk cId="2519241225" sldId="506"/>
        </pc:sldMkLst>
        <pc:spChg chg="mod">
          <ac:chgData name="Jiasong Huang" userId="15496fe7-5392-414e-8083-e82aa8fdc3bc" providerId="ADAL" clId="{67591B9B-C409-4936-A42C-D564C2CEE573}" dt="2024-12-07T00:43:56.179" v="2368" actId="27636"/>
          <ac:spMkLst>
            <pc:docMk/>
            <pc:sldMk cId="2519241225" sldId="506"/>
            <ac:spMk id="3" creationId="{8639F636-46F1-9A99-BFD7-B47A05161988}"/>
          </ac:spMkLst>
        </pc:spChg>
      </pc:sldChg>
      <pc:sldChg chg="modSp mod">
        <pc:chgData name="Jiasong Huang" userId="15496fe7-5392-414e-8083-e82aa8fdc3bc" providerId="ADAL" clId="{67591B9B-C409-4936-A42C-D564C2CEE573}" dt="2024-12-07T00:29:13.502" v="2271" actId="20577"/>
        <pc:sldMkLst>
          <pc:docMk/>
          <pc:sldMk cId="1232689055" sldId="509"/>
        </pc:sldMkLst>
        <pc:spChg chg="mod">
          <ac:chgData name="Jiasong Huang" userId="15496fe7-5392-414e-8083-e82aa8fdc3bc" providerId="ADAL" clId="{67591B9B-C409-4936-A42C-D564C2CEE573}" dt="2024-12-07T00:29:13.502" v="2271" actId="20577"/>
          <ac:spMkLst>
            <pc:docMk/>
            <pc:sldMk cId="1232689055" sldId="509"/>
            <ac:spMk id="3" creationId="{2FF37D56-58D0-D0DA-18E4-CCEA9C8A1687}"/>
          </ac:spMkLst>
        </pc:spChg>
      </pc:sldChg>
      <pc:sldChg chg="modSp mod">
        <pc:chgData name="Jiasong Huang" userId="15496fe7-5392-414e-8083-e82aa8fdc3bc" providerId="ADAL" clId="{67591B9B-C409-4936-A42C-D564C2CEE573}" dt="2024-12-05T02:40:23.720" v="2131" actId="20577"/>
        <pc:sldMkLst>
          <pc:docMk/>
          <pc:sldMk cId="4122453973" sldId="510"/>
        </pc:sldMkLst>
        <pc:spChg chg="mod">
          <ac:chgData name="Jiasong Huang" userId="15496fe7-5392-414e-8083-e82aa8fdc3bc" providerId="ADAL" clId="{67591B9B-C409-4936-A42C-D564C2CEE573}" dt="2024-12-05T02:40:23.720" v="2131" actId="20577"/>
          <ac:spMkLst>
            <pc:docMk/>
            <pc:sldMk cId="4122453973" sldId="510"/>
            <ac:spMk id="3" creationId="{88D92B37-E714-0A56-B689-2D8759EE50CC}"/>
          </ac:spMkLst>
        </pc:spChg>
      </pc:sldChg>
      <pc:sldChg chg="modSp mod">
        <pc:chgData name="Jiasong Huang" userId="15496fe7-5392-414e-8083-e82aa8fdc3bc" providerId="ADAL" clId="{67591B9B-C409-4936-A42C-D564C2CEE573}" dt="2024-12-05T02:40:58.521" v="2145" actId="20577"/>
        <pc:sldMkLst>
          <pc:docMk/>
          <pc:sldMk cId="298357751" sldId="511"/>
        </pc:sldMkLst>
        <pc:spChg chg="mod">
          <ac:chgData name="Jiasong Huang" userId="15496fe7-5392-414e-8083-e82aa8fdc3bc" providerId="ADAL" clId="{67591B9B-C409-4936-A42C-D564C2CEE573}" dt="2024-12-05T02:40:58.521" v="2145" actId="20577"/>
          <ac:spMkLst>
            <pc:docMk/>
            <pc:sldMk cId="298357751" sldId="511"/>
            <ac:spMk id="3" creationId="{915798CB-DB6D-84FB-2BD9-D28C960C586C}"/>
          </ac:spMkLst>
        </pc:spChg>
      </pc:sldChg>
      <pc:sldChg chg="modSp mod">
        <pc:chgData name="Jiasong Huang" userId="15496fe7-5392-414e-8083-e82aa8fdc3bc" providerId="ADAL" clId="{67591B9B-C409-4936-A42C-D564C2CEE573}" dt="2024-12-07T02:51:30.041" v="2883" actId="20577"/>
        <pc:sldMkLst>
          <pc:docMk/>
          <pc:sldMk cId="2974084537" sldId="513"/>
        </pc:sldMkLst>
        <pc:spChg chg="mod">
          <ac:chgData name="Jiasong Huang" userId="15496fe7-5392-414e-8083-e82aa8fdc3bc" providerId="ADAL" clId="{67591B9B-C409-4936-A42C-D564C2CEE573}" dt="2024-12-07T02:51:30.041" v="2883" actId="20577"/>
          <ac:spMkLst>
            <pc:docMk/>
            <pc:sldMk cId="2974084537" sldId="513"/>
            <ac:spMk id="3" creationId="{5A2DA09F-DC61-CC5A-E5E2-942AF477F1FB}"/>
          </ac:spMkLst>
        </pc:spChg>
      </pc:sldChg>
      <pc:sldChg chg="modSp mod">
        <pc:chgData name="Jiasong Huang" userId="15496fe7-5392-414e-8083-e82aa8fdc3bc" providerId="ADAL" clId="{67591B9B-C409-4936-A42C-D564C2CEE573}" dt="2024-12-05T02:41:58.502" v="2155" actId="20577"/>
        <pc:sldMkLst>
          <pc:docMk/>
          <pc:sldMk cId="2230272189" sldId="514"/>
        </pc:sldMkLst>
        <pc:spChg chg="mod">
          <ac:chgData name="Jiasong Huang" userId="15496fe7-5392-414e-8083-e82aa8fdc3bc" providerId="ADAL" clId="{67591B9B-C409-4936-A42C-D564C2CEE573}" dt="2024-12-05T02:41:58.502" v="2155" actId="20577"/>
          <ac:spMkLst>
            <pc:docMk/>
            <pc:sldMk cId="2230272189" sldId="514"/>
            <ac:spMk id="3" creationId="{B0BB7B27-A874-D067-B05E-BCD08BF11B6C}"/>
          </ac:spMkLst>
        </pc:spChg>
      </pc:sldChg>
      <pc:sldChg chg="modSp mod">
        <pc:chgData name="Jiasong Huang" userId="15496fe7-5392-414e-8083-e82aa8fdc3bc" providerId="ADAL" clId="{67591B9B-C409-4936-A42C-D564C2CEE573}" dt="2024-12-05T02:42:43.708" v="2161" actId="20577"/>
        <pc:sldMkLst>
          <pc:docMk/>
          <pc:sldMk cId="1219447130" sldId="516"/>
        </pc:sldMkLst>
        <pc:spChg chg="mod">
          <ac:chgData name="Jiasong Huang" userId="15496fe7-5392-414e-8083-e82aa8fdc3bc" providerId="ADAL" clId="{67591B9B-C409-4936-A42C-D564C2CEE573}" dt="2024-12-05T02:42:43.708" v="2161" actId="20577"/>
          <ac:spMkLst>
            <pc:docMk/>
            <pc:sldMk cId="1219447130" sldId="516"/>
            <ac:spMk id="3" creationId="{8EF8F050-6CD5-3ED8-78CE-3B0074DD3C87}"/>
          </ac:spMkLst>
        </pc:spChg>
      </pc:sldChg>
      <pc:sldChg chg="modSp mod">
        <pc:chgData name="Jiasong Huang" userId="15496fe7-5392-414e-8083-e82aa8fdc3bc" providerId="ADAL" clId="{67591B9B-C409-4936-A42C-D564C2CEE573}" dt="2024-12-07T02:46:15.480" v="2874" actId="12"/>
        <pc:sldMkLst>
          <pc:docMk/>
          <pc:sldMk cId="2781565920" sldId="517"/>
        </pc:sldMkLst>
        <pc:spChg chg="mod">
          <ac:chgData name="Jiasong Huang" userId="15496fe7-5392-414e-8083-e82aa8fdc3bc" providerId="ADAL" clId="{67591B9B-C409-4936-A42C-D564C2CEE573}" dt="2024-12-07T02:46:15.480" v="2874" actId="12"/>
          <ac:spMkLst>
            <pc:docMk/>
            <pc:sldMk cId="2781565920" sldId="517"/>
            <ac:spMk id="3" creationId="{C7A30220-8A67-C7C3-8E5C-46D6BB1F101F}"/>
          </ac:spMkLst>
        </pc:spChg>
      </pc:sldChg>
      <pc:sldChg chg="modSp mod">
        <pc:chgData name="Jiasong Huang" userId="15496fe7-5392-414e-8083-e82aa8fdc3bc" providerId="ADAL" clId="{67591B9B-C409-4936-A42C-D564C2CEE573}" dt="2024-12-07T02:56:20.879" v="2919" actId="20577"/>
        <pc:sldMkLst>
          <pc:docMk/>
          <pc:sldMk cId="583158802" sldId="518"/>
        </pc:sldMkLst>
        <pc:spChg chg="mod">
          <ac:chgData name="Jiasong Huang" userId="15496fe7-5392-414e-8083-e82aa8fdc3bc" providerId="ADAL" clId="{67591B9B-C409-4936-A42C-D564C2CEE573}" dt="2024-12-07T02:56:20.879" v="2919" actId="20577"/>
          <ac:spMkLst>
            <pc:docMk/>
            <pc:sldMk cId="583158802" sldId="518"/>
            <ac:spMk id="3" creationId="{E769CA1E-D796-F1AB-2600-54E930E8FF03}"/>
          </ac:spMkLst>
        </pc:spChg>
      </pc:sldChg>
      <pc:sldChg chg="modSp del mod">
        <pc:chgData name="Jiasong Huang" userId="15496fe7-5392-414e-8083-e82aa8fdc3bc" providerId="ADAL" clId="{67591B9B-C409-4936-A42C-D564C2CEE573}" dt="2024-12-06T23:55:04.053" v="2203" actId="2696"/>
        <pc:sldMkLst>
          <pc:docMk/>
          <pc:sldMk cId="1020287864" sldId="519"/>
        </pc:sldMkLst>
        <pc:spChg chg="mod">
          <ac:chgData name="Jiasong Huang" userId="15496fe7-5392-414e-8083-e82aa8fdc3bc" providerId="ADAL" clId="{67591B9B-C409-4936-A42C-D564C2CEE573}" dt="2024-12-05T02:44:28.383" v="2174" actId="21"/>
          <ac:spMkLst>
            <pc:docMk/>
            <pc:sldMk cId="1020287864" sldId="519"/>
            <ac:spMk id="3" creationId="{34951A68-3C2F-A1FC-55A5-5949986B9E7F}"/>
          </ac:spMkLst>
        </pc:spChg>
      </pc:sldChg>
      <pc:sldChg chg="modSp mod">
        <pc:chgData name="Jiasong Huang" userId="15496fe7-5392-414e-8083-e82aa8fdc3bc" providerId="ADAL" clId="{67591B9B-C409-4936-A42C-D564C2CEE573}" dt="2024-12-05T02:42:07.424" v="2156" actId="20577"/>
        <pc:sldMkLst>
          <pc:docMk/>
          <pc:sldMk cId="173854940" sldId="520"/>
        </pc:sldMkLst>
        <pc:spChg chg="mod">
          <ac:chgData name="Jiasong Huang" userId="15496fe7-5392-414e-8083-e82aa8fdc3bc" providerId="ADAL" clId="{67591B9B-C409-4936-A42C-D564C2CEE573}" dt="2024-12-05T02:42:07.424" v="2156" actId="20577"/>
          <ac:spMkLst>
            <pc:docMk/>
            <pc:sldMk cId="173854940" sldId="520"/>
            <ac:spMk id="3" creationId="{1F4BE72A-4FA9-8B45-62AB-5FBFCB4B5971}"/>
          </ac:spMkLst>
        </pc:spChg>
      </pc:sldChg>
      <pc:sldChg chg="modSp add mod ord">
        <pc:chgData name="Jiasong Huang" userId="15496fe7-5392-414e-8083-e82aa8fdc3bc" providerId="ADAL" clId="{67591B9B-C409-4936-A42C-D564C2CEE573}" dt="2024-12-05T02:35:56.374" v="2086" actId="20577"/>
        <pc:sldMkLst>
          <pc:docMk/>
          <pc:sldMk cId="1496668306" sldId="521"/>
        </pc:sldMkLst>
        <pc:spChg chg="mod">
          <ac:chgData name="Jiasong Huang" userId="15496fe7-5392-414e-8083-e82aa8fdc3bc" providerId="ADAL" clId="{67591B9B-C409-4936-A42C-D564C2CEE573}" dt="2024-12-05T02:35:56.374" v="2086" actId="20577"/>
          <ac:spMkLst>
            <pc:docMk/>
            <pc:sldMk cId="1496668306" sldId="521"/>
            <ac:spMk id="3" creationId="{A339F06B-EC01-81BC-036F-D2FD0869FA04}"/>
          </ac:spMkLst>
        </pc:spChg>
      </pc:sldChg>
      <pc:sldChg chg="modSp add mod">
        <pc:chgData name="Jiasong Huang" userId="15496fe7-5392-414e-8083-e82aa8fdc3bc" providerId="ADAL" clId="{67591B9B-C409-4936-A42C-D564C2CEE573}" dt="2024-12-05T02:37:14.791" v="2091" actId="27636"/>
        <pc:sldMkLst>
          <pc:docMk/>
          <pc:sldMk cId="4024416321" sldId="522"/>
        </pc:sldMkLst>
        <pc:spChg chg="mod">
          <ac:chgData name="Jiasong Huang" userId="15496fe7-5392-414e-8083-e82aa8fdc3bc" providerId="ADAL" clId="{67591B9B-C409-4936-A42C-D564C2CEE573}" dt="2024-12-05T02:37:14.791" v="2091" actId="27636"/>
          <ac:spMkLst>
            <pc:docMk/>
            <pc:sldMk cId="4024416321" sldId="522"/>
            <ac:spMk id="3" creationId="{E534EF26-F3FD-78C3-82C4-90B6E300EB4E}"/>
          </ac:spMkLst>
        </pc:spChg>
      </pc:sldChg>
      <pc:sldChg chg="modSp add mod">
        <pc:chgData name="Jiasong Huang" userId="15496fe7-5392-414e-8083-e82aa8fdc3bc" providerId="ADAL" clId="{67591B9B-C409-4936-A42C-D564C2CEE573}" dt="2024-12-05T02:37:21.117" v="2092" actId="255"/>
        <pc:sldMkLst>
          <pc:docMk/>
          <pc:sldMk cId="3173617601" sldId="523"/>
        </pc:sldMkLst>
        <pc:spChg chg="mod">
          <ac:chgData name="Jiasong Huang" userId="15496fe7-5392-414e-8083-e82aa8fdc3bc" providerId="ADAL" clId="{67591B9B-C409-4936-A42C-D564C2CEE573}" dt="2024-12-05T02:37:21.117" v="2092" actId="255"/>
          <ac:spMkLst>
            <pc:docMk/>
            <pc:sldMk cId="3173617601" sldId="523"/>
            <ac:spMk id="3" creationId="{48303778-6A3A-905F-D3C2-A67FB887D414}"/>
          </ac:spMkLst>
        </pc:spChg>
      </pc:sldChg>
      <pc:sldChg chg="modSp add mod">
        <pc:chgData name="Jiasong Huang" userId="15496fe7-5392-414e-8083-e82aa8fdc3bc" providerId="ADAL" clId="{67591B9B-C409-4936-A42C-D564C2CEE573}" dt="2024-12-05T02:37:26.841" v="2093" actId="255"/>
        <pc:sldMkLst>
          <pc:docMk/>
          <pc:sldMk cId="1560898931" sldId="524"/>
        </pc:sldMkLst>
        <pc:spChg chg="mod">
          <ac:chgData name="Jiasong Huang" userId="15496fe7-5392-414e-8083-e82aa8fdc3bc" providerId="ADAL" clId="{67591B9B-C409-4936-A42C-D564C2CEE573}" dt="2024-12-05T02:37:26.841" v="2093" actId="255"/>
          <ac:spMkLst>
            <pc:docMk/>
            <pc:sldMk cId="1560898931" sldId="524"/>
            <ac:spMk id="3" creationId="{71981DD8-B8C4-7C1F-F318-0FE7D9872EA1}"/>
          </ac:spMkLst>
        </pc:spChg>
      </pc:sldChg>
      <pc:sldChg chg="modSp add mod">
        <pc:chgData name="Jiasong Huang" userId="15496fe7-5392-414e-8083-e82aa8fdc3bc" providerId="ADAL" clId="{67591B9B-C409-4936-A42C-D564C2CEE573}" dt="2024-12-05T02:37:32.152" v="2094" actId="255"/>
        <pc:sldMkLst>
          <pc:docMk/>
          <pc:sldMk cId="3180969827" sldId="525"/>
        </pc:sldMkLst>
        <pc:spChg chg="mod">
          <ac:chgData name="Jiasong Huang" userId="15496fe7-5392-414e-8083-e82aa8fdc3bc" providerId="ADAL" clId="{67591B9B-C409-4936-A42C-D564C2CEE573}" dt="2024-12-05T02:37:32.152" v="2094" actId="255"/>
          <ac:spMkLst>
            <pc:docMk/>
            <pc:sldMk cId="3180969827" sldId="525"/>
            <ac:spMk id="3" creationId="{8F06033F-3519-E6F8-41AD-A1FF904239F5}"/>
          </ac:spMkLst>
        </pc:spChg>
      </pc:sldChg>
      <pc:sldChg chg="modSp add mod">
        <pc:chgData name="Jiasong Huang" userId="15496fe7-5392-414e-8083-e82aa8fdc3bc" providerId="ADAL" clId="{67591B9B-C409-4936-A42C-D564C2CEE573}" dt="2024-12-05T02:37:38.090" v="2095" actId="255"/>
        <pc:sldMkLst>
          <pc:docMk/>
          <pc:sldMk cId="1257813978" sldId="526"/>
        </pc:sldMkLst>
        <pc:spChg chg="mod">
          <ac:chgData name="Jiasong Huang" userId="15496fe7-5392-414e-8083-e82aa8fdc3bc" providerId="ADAL" clId="{67591B9B-C409-4936-A42C-D564C2CEE573}" dt="2024-12-05T02:37:38.090" v="2095" actId="255"/>
          <ac:spMkLst>
            <pc:docMk/>
            <pc:sldMk cId="1257813978" sldId="526"/>
            <ac:spMk id="3" creationId="{0B3ADC68-FA69-3FE9-C01F-C27B128203D1}"/>
          </ac:spMkLst>
        </pc:spChg>
      </pc:sldChg>
      <pc:sldChg chg="modSp add mod">
        <pc:chgData name="Jiasong Huang" userId="15496fe7-5392-414e-8083-e82aa8fdc3bc" providerId="ADAL" clId="{67591B9B-C409-4936-A42C-D564C2CEE573}" dt="2024-12-05T02:37:43.932" v="2096" actId="255"/>
        <pc:sldMkLst>
          <pc:docMk/>
          <pc:sldMk cId="234263803" sldId="527"/>
        </pc:sldMkLst>
        <pc:spChg chg="mod">
          <ac:chgData name="Jiasong Huang" userId="15496fe7-5392-414e-8083-e82aa8fdc3bc" providerId="ADAL" clId="{67591B9B-C409-4936-A42C-D564C2CEE573}" dt="2024-12-05T02:37:43.932" v="2096" actId="255"/>
          <ac:spMkLst>
            <pc:docMk/>
            <pc:sldMk cId="234263803" sldId="527"/>
            <ac:spMk id="3" creationId="{54710DE7-5866-AE95-BB31-DEE22936D267}"/>
          </ac:spMkLst>
        </pc:spChg>
      </pc:sldChg>
      <pc:sldChg chg="modSp add mod">
        <pc:chgData name="Jiasong Huang" userId="15496fe7-5392-414e-8083-e82aa8fdc3bc" providerId="ADAL" clId="{67591B9B-C409-4936-A42C-D564C2CEE573}" dt="2024-12-05T02:38:22.641" v="2100" actId="255"/>
        <pc:sldMkLst>
          <pc:docMk/>
          <pc:sldMk cId="812819688" sldId="528"/>
        </pc:sldMkLst>
        <pc:spChg chg="mod">
          <ac:chgData name="Jiasong Huang" userId="15496fe7-5392-414e-8083-e82aa8fdc3bc" providerId="ADAL" clId="{67591B9B-C409-4936-A42C-D564C2CEE573}" dt="2024-12-05T02:38:22.641" v="2100" actId="255"/>
          <ac:spMkLst>
            <pc:docMk/>
            <pc:sldMk cId="812819688" sldId="528"/>
            <ac:spMk id="3" creationId="{35902DF9-790C-1FB3-7F51-8FD89D116F8F}"/>
          </ac:spMkLst>
        </pc:spChg>
      </pc:sldChg>
      <pc:sldChg chg="modSp add mod">
        <pc:chgData name="Jiasong Huang" userId="15496fe7-5392-414e-8083-e82aa8fdc3bc" providerId="ADAL" clId="{67591B9B-C409-4936-A42C-D564C2CEE573}" dt="2024-12-05T02:38:33.160" v="2101" actId="255"/>
        <pc:sldMkLst>
          <pc:docMk/>
          <pc:sldMk cId="616274035" sldId="529"/>
        </pc:sldMkLst>
        <pc:spChg chg="mod">
          <ac:chgData name="Jiasong Huang" userId="15496fe7-5392-414e-8083-e82aa8fdc3bc" providerId="ADAL" clId="{67591B9B-C409-4936-A42C-D564C2CEE573}" dt="2024-12-05T02:38:33.160" v="2101" actId="255"/>
          <ac:spMkLst>
            <pc:docMk/>
            <pc:sldMk cId="616274035" sldId="529"/>
            <ac:spMk id="3" creationId="{BF4D661C-83B2-6EB9-52F2-D8553E6D5B33}"/>
          </ac:spMkLst>
        </pc:spChg>
      </pc:sldChg>
      <pc:sldChg chg="modSp add mod">
        <pc:chgData name="Jiasong Huang" userId="15496fe7-5392-414e-8083-e82aa8fdc3bc" providerId="ADAL" clId="{67591B9B-C409-4936-A42C-D564C2CEE573}" dt="2024-12-05T02:38:39.340" v="2102" actId="255"/>
        <pc:sldMkLst>
          <pc:docMk/>
          <pc:sldMk cId="333038978" sldId="530"/>
        </pc:sldMkLst>
        <pc:spChg chg="mod">
          <ac:chgData name="Jiasong Huang" userId="15496fe7-5392-414e-8083-e82aa8fdc3bc" providerId="ADAL" clId="{67591B9B-C409-4936-A42C-D564C2CEE573}" dt="2024-12-05T02:38:39.340" v="2102" actId="255"/>
          <ac:spMkLst>
            <pc:docMk/>
            <pc:sldMk cId="333038978" sldId="530"/>
            <ac:spMk id="3" creationId="{68A8277A-D7B6-6821-A0D9-56914F67C86C}"/>
          </ac:spMkLst>
        </pc:spChg>
      </pc:sldChg>
      <pc:sldChg chg="modSp add mod">
        <pc:chgData name="Jiasong Huang" userId="15496fe7-5392-414e-8083-e82aa8fdc3bc" providerId="ADAL" clId="{67591B9B-C409-4936-A42C-D564C2CEE573}" dt="2024-12-05T02:38:46.260" v="2103" actId="255"/>
        <pc:sldMkLst>
          <pc:docMk/>
          <pc:sldMk cId="822200443" sldId="531"/>
        </pc:sldMkLst>
        <pc:spChg chg="mod">
          <ac:chgData name="Jiasong Huang" userId="15496fe7-5392-414e-8083-e82aa8fdc3bc" providerId="ADAL" clId="{67591B9B-C409-4936-A42C-D564C2CEE573}" dt="2024-12-05T02:38:46.260" v="2103" actId="255"/>
          <ac:spMkLst>
            <pc:docMk/>
            <pc:sldMk cId="822200443" sldId="531"/>
            <ac:spMk id="3" creationId="{AFF1C677-3BEA-891E-907F-3D11486CA847}"/>
          </ac:spMkLst>
        </pc:spChg>
      </pc:sldChg>
      <pc:sldChg chg="modSp add mod">
        <pc:chgData name="Jiasong Huang" userId="15496fe7-5392-414e-8083-e82aa8fdc3bc" providerId="ADAL" clId="{67591B9B-C409-4936-A42C-D564C2CEE573}" dt="2024-12-05T02:38:53.050" v="2104" actId="255"/>
        <pc:sldMkLst>
          <pc:docMk/>
          <pc:sldMk cId="39019331" sldId="532"/>
        </pc:sldMkLst>
        <pc:spChg chg="mod">
          <ac:chgData name="Jiasong Huang" userId="15496fe7-5392-414e-8083-e82aa8fdc3bc" providerId="ADAL" clId="{67591B9B-C409-4936-A42C-D564C2CEE573}" dt="2024-12-05T02:38:53.050" v="2104" actId="255"/>
          <ac:spMkLst>
            <pc:docMk/>
            <pc:sldMk cId="39019331" sldId="532"/>
            <ac:spMk id="3" creationId="{F7D70EAC-EA84-FB7F-E070-C0D9EC30F4F5}"/>
          </ac:spMkLst>
        </pc:spChg>
      </pc:sldChg>
      <pc:sldChg chg="modSp add mod">
        <pc:chgData name="Jiasong Huang" userId="15496fe7-5392-414e-8083-e82aa8fdc3bc" providerId="ADAL" clId="{67591B9B-C409-4936-A42C-D564C2CEE573}" dt="2024-12-05T02:38:58.839" v="2105" actId="255"/>
        <pc:sldMkLst>
          <pc:docMk/>
          <pc:sldMk cId="554912391" sldId="533"/>
        </pc:sldMkLst>
        <pc:spChg chg="mod">
          <ac:chgData name="Jiasong Huang" userId="15496fe7-5392-414e-8083-e82aa8fdc3bc" providerId="ADAL" clId="{67591B9B-C409-4936-A42C-D564C2CEE573}" dt="2024-12-05T02:38:58.839" v="2105" actId="255"/>
          <ac:spMkLst>
            <pc:docMk/>
            <pc:sldMk cId="554912391" sldId="533"/>
            <ac:spMk id="3" creationId="{1B0A72B6-451E-1F56-5CDB-60881FB2E9AC}"/>
          </ac:spMkLst>
        </pc:spChg>
      </pc:sldChg>
      <pc:sldChg chg="add del">
        <pc:chgData name="Jiasong Huang" userId="15496fe7-5392-414e-8083-e82aa8fdc3bc" providerId="ADAL" clId="{67591B9B-C409-4936-A42C-D564C2CEE573}" dt="2024-12-06T23:59:01.343" v="2269" actId="2696"/>
        <pc:sldMkLst>
          <pc:docMk/>
          <pc:sldMk cId="86674521" sldId="534"/>
        </pc:sldMkLst>
      </pc:sldChg>
      <pc:sldChg chg="modSp add mod">
        <pc:chgData name="Jiasong Huang" userId="15496fe7-5392-414e-8083-e82aa8fdc3bc" providerId="ADAL" clId="{67591B9B-C409-4936-A42C-D564C2CEE573}" dt="2024-12-07T02:26:06.370" v="2397" actId="20577"/>
        <pc:sldMkLst>
          <pc:docMk/>
          <pc:sldMk cId="2310975236" sldId="534"/>
        </pc:sldMkLst>
        <pc:spChg chg="mod">
          <ac:chgData name="Jiasong Huang" userId="15496fe7-5392-414e-8083-e82aa8fdc3bc" providerId="ADAL" clId="{67591B9B-C409-4936-A42C-D564C2CEE573}" dt="2024-12-07T02:26:06.370" v="2397" actId="20577"/>
          <ac:spMkLst>
            <pc:docMk/>
            <pc:sldMk cId="2310975236" sldId="534"/>
            <ac:spMk id="3" creationId="{525D0BDB-8F70-BE3D-332F-3A2559B5BD14}"/>
          </ac:spMkLst>
        </pc:spChg>
      </pc:sldChg>
      <pc:sldChg chg="modSp add mod">
        <pc:chgData name="Jiasong Huang" userId="15496fe7-5392-414e-8083-e82aa8fdc3bc" providerId="ADAL" clId="{67591B9B-C409-4936-A42C-D564C2CEE573}" dt="2024-12-07T02:45:50.104" v="2866" actId="20577"/>
        <pc:sldMkLst>
          <pc:docMk/>
          <pc:sldMk cId="1687095940" sldId="535"/>
        </pc:sldMkLst>
        <pc:spChg chg="mod">
          <ac:chgData name="Jiasong Huang" userId="15496fe7-5392-414e-8083-e82aa8fdc3bc" providerId="ADAL" clId="{67591B9B-C409-4936-A42C-D564C2CEE573}" dt="2024-12-07T02:45:50.104" v="2866" actId="20577"/>
          <ac:spMkLst>
            <pc:docMk/>
            <pc:sldMk cId="1687095940" sldId="535"/>
            <ac:spMk id="3" creationId="{EFBAEA1F-541D-E3B0-6860-8A2D58EBB56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65734F9-A5C5-4949-B9E9-F0F4F1804FA6}" type="datetimeFigureOut">
              <a:rPr lang="en-US" smtClean="0"/>
              <a:t>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DF1D35A-5CCF-44B5-A0A8-0A64DE737A95}" type="slidenum">
              <a:rPr lang="en-US" smtClean="0"/>
              <a:t>‹#›</a:t>
            </a:fld>
            <a:endParaRPr lang="en-US" dirty="0"/>
          </a:p>
        </p:txBody>
      </p:sp>
    </p:spTree>
    <p:extLst>
      <p:ext uri="{BB962C8B-B14F-4D97-AF65-F5344CB8AC3E}">
        <p14:creationId xmlns:p14="http://schemas.microsoft.com/office/powerpoint/2010/main" val="1986357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5734F9-A5C5-4949-B9E9-F0F4F1804FA6}" type="datetimeFigureOut">
              <a:rPr lang="en-US" smtClean="0"/>
              <a:t>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DF1D35A-5CCF-44B5-A0A8-0A64DE737A95}" type="slidenum">
              <a:rPr lang="en-US" smtClean="0"/>
              <a:t>‹#›</a:t>
            </a:fld>
            <a:endParaRPr lang="en-US" dirty="0"/>
          </a:p>
        </p:txBody>
      </p:sp>
    </p:spTree>
    <p:extLst>
      <p:ext uri="{BB962C8B-B14F-4D97-AF65-F5344CB8AC3E}">
        <p14:creationId xmlns:p14="http://schemas.microsoft.com/office/powerpoint/2010/main" val="30671822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5734F9-A5C5-4949-B9E9-F0F4F1804FA6}" type="datetimeFigureOut">
              <a:rPr lang="en-US" smtClean="0"/>
              <a:t>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DF1D35A-5CCF-44B5-A0A8-0A64DE737A95}" type="slidenum">
              <a:rPr lang="en-US" smtClean="0"/>
              <a:t>‹#›</a:t>
            </a:fld>
            <a:endParaRPr lang="en-US" dirty="0"/>
          </a:p>
        </p:txBody>
      </p:sp>
    </p:spTree>
    <p:extLst>
      <p:ext uri="{BB962C8B-B14F-4D97-AF65-F5344CB8AC3E}">
        <p14:creationId xmlns:p14="http://schemas.microsoft.com/office/powerpoint/2010/main" val="2097759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65734F9-A5C5-4949-B9E9-F0F4F1804FA6}" type="datetimeFigureOut">
              <a:rPr lang="en-US" smtClean="0"/>
              <a:t>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DF1D35A-5CCF-44B5-A0A8-0A64DE737A95}" type="slidenum">
              <a:rPr lang="en-US" smtClean="0"/>
              <a:t>‹#›</a:t>
            </a:fld>
            <a:endParaRPr lang="en-US" dirty="0"/>
          </a:p>
        </p:txBody>
      </p:sp>
    </p:spTree>
    <p:extLst>
      <p:ext uri="{BB962C8B-B14F-4D97-AF65-F5344CB8AC3E}">
        <p14:creationId xmlns:p14="http://schemas.microsoft.com/office/powerpoint/2010/main" val="2822579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65734F9-A5C5-4949-B9E9-F0F4F1804FA6}" type="datetimeFigureOut">
              <a:rPr lang="en-US" smtClean="0"/>
              <a:t>12/6/2024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DF1D35A-5CCF-44B5-A0A8-0A64DE737A95}" type="slidenum">
              <a:rPr lang="en-US" smtClean="0"/>
              <a:t>‹#›</a:t>
            </a:fld>
            <a:endParaRPr lang="en-US" dirty="0"/>
          </a:p>
        </p:txBody>
      </p:sp>
    </p:spTree>
    <p:extLst>
      <p:ext uri="{BB962C8B-B14F-4D97-AF65-F5344CB8AC3E}">
        <p14:creationId xmlns:p14="http://schemas.microsoft.com/office/powerpoint/2010/main" val="608440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65734F9-A5C5-4949-B9E9-F0F4F1804FA6}" type="datetimeFigureOut">
              <a:rPr lang="en-US" smtClean="0"/>
              <a:t>12/6/2024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DF1D35A-5CCF-44B5-A0A8-0A64DE737A95}" type="slidenum">
              <a:rPr lang="en-US" smtClean="0"/>
              <a:t>‹#›</a:t>
            </a:fld>
            <a:endParaRPr lang="en-US" dirty="0"/>
          </a:p>
        </p:txBody>
      </p:sp>
    </p:spTree>
    <p:extLst>
      <p:ext uri="{BB962C8B-B14F-4D97-AF65-F5344CB8AC3E}">
        <p14:creationId xmlns:p14="http://schemas.microsoft.com/office/powerpoint/2010/main" val="898390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5734F9-A5C5-4949-B9E9-F0F4F1804FA6}" type="datetimeFigureOut">
              <a:rPr lang="en-US" smtClean="0"/>
              <a:t>12/6/2024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DF1D35A-5CCF-44B5-A0A8-0A64DE737A95}" type="slidenum">
              <a:rPr lang="en-US" smtClean="0"/>
              <a:t>‹#›</a:t>
            </a:fld>
            <a:endParaRPr lang="en-US" dirty="0"/>
          </a:p>
        </p:txBody>
      </p:sp>
    </p:spTree>
    <p:extLst>
      <p:ext uri="{BB962C8B-B14F-4D97-AF65-F5344CB8AC3E}">
        <p14:creationId xmlns:p14="http://schemas.microsoft.com/office/powerpoint/2010/main" val="950346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65734F9-A5C5-4949-B9E9-F0F4F1804FA6}" type="datetimeFigureOut">
              <a:rPr lang="en-US" smtClean="0"/>
              <a:t>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DF1D35A-5CCF-44B5-A0A8-0A64DE737A95}" type="slidenum">
              <a:rPr lang="en-US" smtClean="0"/>
              <a:t>‹#›</a:t>
            </a:fld>
            <a:endParaRPr lang="en-US" dirty="0"/>
          </a:p>
        </p:txBody>
      </p:sp>
    </p:spTree>
    <p:extLst>
      <p:ext uri="{BB962C8B-B14F-4D97-AF65-F5344CB8AC3E}">
        <p14:creationId xmlns:p14="http://schemas.microsoft.com/office/powerpoint/2010/main" val="884608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65734F9-A5C5-4949-B9E9-F0F4F1804FA6}" type="datetimeFigureOut">
              <a:rPr lang="en-US" smtClean="0"/>
              <a:t>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DF1D35A-5CCF-44B5-A0A8-0A64DE737A95}" type="slidenum">
              <a:rPr lang="en-US" smtClean="0"/>
              <a:t>‹#›</a:t>
            </a:fld>
            <a:endParaRPr lang="en-US" dirty="0"/>
          </a:p>
        </p:txBody>
      </p:sp>
    </p:spTree>
    <p:extLst>
      <p:ext uri="{BB962C8B-B14F-4D97-AF65-F5344CB8AC3E}">
        <p14:creationId xmlns:p14="http://schemas.microsoft.com/office/powerpoint/2010/main" val="474057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5734F9-A5C5-4949-B9E9-F0F4F1804FA6}" type="datetimeFigureOut">
              <a:rPr lang="en-US" smtClean="0"/>
              <a:t>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DF1D35A-5CCF-44B5-A0A8-0A64DE737A95}" type="slidenum">
              <a:rPr lang="en-US" smtClean="0"/>
              <a:t>‹#›</a:t>
            </a:fld>
            <a:endParaRPr lang="en-US" dirty="0"/>
          </a:p>
        </p:txBody>
      </p:sp>
    </p:spTree>
    <p:extLst>
      <p:ext uri="{BB962C8B-B14F-4D97-AF65-F5344CB8AC3E}">
        <p14:creationId xmlns:p14="http://schemas.microsoft.com/office/powerpoint/2010/main" val="1531965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5734F9-A5C5-4949-B9E9-F0F4F1804FA6}" type="datetimeFigureOut">
              <a:rPr lang="en-US" smtClean="0"/>
              <a:t>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DF1D35A-5CCF-44B5-A0A8-0A64DE737A95}" type="slidenum">
              <a:rPr lang="en-US" smtClean="0"/>
              <a:t>‹#›</a:t>
            </a:fld>
            <a:endParaRPr lang="en-US" dirty="0"/>
          </a:p>
        </p:txBody>
      </p:sp>
    </p:spTree>
    <p:extLst>
      <p:ext uri="{BB962C8B-B14F-4D97-AF65-F5344CB8AC3E}">
        <p14:creationId xmlns:p14="http://schemas.microsoft.com/office/powerpoint/2010/main" val="722791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5734F9-A5C5-4949-B9E9-F0F4F1804FA6}" type="datetimeFigureOut">
              <a:rPr lang="en-US" smtClean="0"/>
              <a:t>12/6/2024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F1D35A-5CCF-44B5-A0A8-0A64DE737A95}" type="slidenum">
              <a:rPr lang="en-US" smtClean="0"/>
              <a:t>‹#›</a:t>
            </a:fld>
            <a:endParaRPr lang="en-US" dirty="0"/>
          </a:p>
        </p:txBody>
      </p:sp>
    </p:spTree>
    <p:extLst>
      <p:ext uri="{BB962C8B-B14F-4D97-AF65-F5344CB8AC3E}">
        <p14:creationId xmlns:p14="http://schemas.microsoft.com/office/powerpoint/2010/main" val="57254685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9BB60-1053-1E01-ED33-84334224F13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39F06B-EC01-81BC-036F-D2FD0869FA04}"/>
              </a:ext>
            </a:extLst>
          </p:cNvPr>
          <p:cNvSpPr>
            <a:spLocks noGrp="1"/>
          </p:cNvSpPr>
          <p:nvPr>
            <p:ph idx="1"/>
          </p:nvPr>
        </p:nvSpPr>
        <p:spPr>
          <a:xfrm>
            <a:off x="0" y="0"/>
            <a:ext cx="12191999" cy="6857999"/>
          </a:xfrm>
        </p:spPr>
        <p:txBody>
          <a:bodyPr>
            <a:normAutofit/>
          </a:bodyPr>
          <a:lstStyle/>
          <a:p>
            <a:pPr marL="0" indent="0" algn="ctr">
              <a:buNone/>
            </a:pPr>
            <a:r>
              <a:rPr lang="zh-CN" altLang="en-US" sz="6600" b="1" dirty="0">
                <a:latin typeface="Times New Roman" panose="02020603050405020304" pitchFamily="18" charset="0"/>
                <a:ea typeface="KaiTi" panose="02010609060101010101" pitchFamily="49" charset="-122"/>
                <a:cs typeface="Times New Roman" panose="02020603050405020304" pitchFamily="18" charset="0"/>
              </a:rPr>
              <a:t>读经（</a:t>
            </a:r>
            <a:r>
              <a:rPr lang="en-US" altLang="zh-CN" sz="6600" b="1" dirty="0">
                <a:latin typeface="Times New Roman" panose="02020603050405020304" pitchFamily="18" charset="0"/>
                <a:ea typeface="KaiTi" panose="02010609060101010101" pitchFamily="49" charset="-122"/>
                <a:cs typeface="Times New Roman" panose="02020603050405020304" pitchFamily="18" charset="0"/>
              </a:rPr>
              <a:t>Scripture Reading</a:t>
            </a:r>
            <a:r>
              <a:rPr lang="zh-CN" altLang="en-US" sz="6600" b="1" dirty="0">
                <a:latin typeface="Times New Roman" panose="02020603050405020304" pitchFamily="18" charset="0"/>
                <a:ea typeface="KaiTi" panose="02010609060101010101" pitchFamily="49" charset="-122"/>
                <a:cs typeface="Times New Roman" panose="02020603050405020304" pitchFamily="18" charset="0"/>
              </a:rPr>
              <a:t>）：</a:t>
            </a:r>
            <a:endParaRPr lang="en-US" altLang="zh-CN" sz="6600" b="1" dirty="0">
              <a:latin typeface="Times New Roman" panose="02020603050405020304" pitchFamily="18" charset="0"/>
              <a:ea typeface="KaiTi" panose="02010609060101010101" pitchFamily="49" charset="-122"/>
              <a:cs typeface="Times New Roman" panose="02020603050405020304" pitchFamily="18" charset="0"/>
            </a:endParaRPr>
          </a:p>
          <a:p>
            <a:pPr marL="0" indent="0" algn="ctr">
              <a:buNone/>
            </a:pPr>
            <a:r>
              <a:rPr lang="zh-CN" altLang="en-US" sz="6600" b="1" dirty="0">
                <a:latin typeface="Times New Roman" panose="02020603050405020304" pitchFamily="18" charset="0"/>
                <a:ea typeface="KaiTi" panose="02010609060101010101" pitchFamily="49" charset="-122"/>
                <a:cs typeface="Times New Roman" panose="02020603050405020304" pitchFamily="18" charset="0"/>
              </a:rPr>
              <a:t>路</a:t>
            </a:r>
            <a:r>
              <a:rPr lang="en-US" altLang="zh-CN" sz="6600" b="1" dirty="0">
                <a:latin typeface="Times New Roman" panose="02020603050405020304" pitchFamily="18" charset="0"/>
                <a:ea typeface="KaiTi" panose="02010609060101010101" pitchFamily="49" charset="-122"/>
                <a:cs typeface="Times New Roman" panose="02020603050405020304" pitchFamily="18" charset="0"/>
              </a:rPr>
              <a:t>2:8-20 (Luke 2:8-20)</a:t>
            </a:r>
          </a:p>
        </p:txBody>
      </p:sp>
    </p:spTree>
    <p:extLst>
      <p:ext uri="{BB962C8B-B14F-4D97-AF65-F5344CB8AC3E}">
        <p14:creationId xmlns:p14="http://schemas.microsoft.com/office/powerpoint/2010/main" val="1496668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63C0D-63F1-8601-ED4D-5DCA8C3CEA0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0F1CB4-78EA-2628-EACA-13E99D101B34}"/>
              </a:ext>
            </a:extLst>
          </p:cNvPr>
          <p:cNvSpPr>
            <a:spLocks noGrp="1"/>
          </p:cNvSpPr>
          <p:nvPr>
            <p:ph idx="1"/>
          </p:nvPr>
        </p:nvSpPr>
        <p:spPr>
          <a:xfrm>
            <a:off x="0" y="0"/>
            <a:ext cx="12191999" cy="6857999"/>
          </a:xfrm>
        </p:spPr>
        <p:txBody>
          <a:bodyPr>
            <a:normAutofit/>
          </a:bodyPr>
          <a:lstStyle/>
          <a:p>
            <a:pPr marL="0" indent="0">
              <a:buNone/>
            </a:pP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2:8 </a:t>
            </a:r>
            <a:r>
              <a:rPr lang="zh-CN" altLang="en-US" sz="6000" b="1" dirty="0">
                <a:latin typeface="Times New Roman" panose="02020603050405020304" pitchFamily="18" charset="0"/>
                <a:ea typeface="KaiTi" panose="02010609060101010101" pitchFamily="49" charset="-122"/>
                <a:cs typeface="Times New Roman" panose="02020603050405020304" pitchFamily="18" charset="0"/>
              </a:rPr>
              <a:t>在伯利恒之野地里有牧羊的人、夜间按着更次看守羊群。</a:t>
            </a:r>
            <a:endParaRPr lang="en-US" altLang="zh-CN" sz="6000" b="1" dirty="0">
              <a:latin typeface="Times New Roman" panose="02020603050405020304" pitchFamily="18" charset="0"/>
              <a:ea typeface="KaiTi" panose="02010609060101010101" pitchFamily="49" charset="-122"/>
              <a:cs typeface="Times New Roman" panose="02020603050405020304" pitchFamily="18" charset="0"/>
            </a:endParaRPr>
          </a:p>
          <a:p>
            <a:pPr marL="0" indent="0">
              <a:buNone/>
            </a:pP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And in the same region there were shepherds out in the field, keeping watch over their flock by night. (ESV)</a:t>
            </a:r>
            <a:endParaRPr lang="zh-CN" altLang="en-US" sz="6000" b="1" dirty="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021413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41057-807D-BCE6-321C-C6FE2EF427B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34EF26-F3FD-78C3-82C4-90B6E300EB4E}"/>
              </a:ext>
            </a:extLst>
          </p:cNvPr>
          <p:cNvSpPr>
            <a:spLocks noGrp="1"/>
          </p:cNvSpPr>
          <p:nvPr>
            <p:ph idx="1"/>
          </p:nvPr>
        </p:nvSpPr>
        <p:spPr>
          <a:xfrm>
            <a:off x="0" y="0"/>
            <a:ext cx="12191999" cy="6857999"/>
          </a:xfrm>
        </p:spPr>
        <p:txBody>
          <a:bodyPr>
            <a:normAutofit/>
          </a:bodyPr>
          <a:lstStyle/>
          <a:p>
            <a:pPr marL="0" indent="0">
              <a:buNone/>
            </a:pP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2:9 </a:t>
            </a:r>
            <a:r>
              <a:rPr lang="zh-CN" altLang="en-US" sz="6000" b="1" dirty="0">
                <a:latin typeface="Times New Roman" panose="02020603050405020304" pitchFamily="18" charset="0"/>
                <a:ea typeface="KaiTi" panose="02010609060101010101" pitchFamily="49" charset="-122"/>
                <a:cs typeface="Times New Roman" panose="02020603050405020304" pitchFamily="18" charset="0"/>
              </a:rPr>
              <a:t>有主的使者站在他们旁边、主的荣光四面照着他们．牧羊的人就甚惧怕。</a:t>
            </a:r>
            <a:endParaRPr lang="en-US" altLang="zh-CN" sz="6000" b="1" dirty="0">
              <a:latin typeface="Times New Roman" panose="02020603050405020304" pitchFamily="18" charset="0"/>
              <a:ea typeface="KaiTi" panose="02010609060101010101" pitchFamily="49" charset="-122"/>
              <a:cs typeface="Times New Roman" panose="02020603050405020304" pitchFamily="18" charset="0"/>
            </a:endParaRPr>
          </a:p>
          <a:p>
            <a:pPr marL="0" indent="0">
              <a:buNone/>
            </a:pP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And an angel of the Lord appeared to them, and the glory of the Lord shone around them, and they were filled with great fear. </a:t>
            </a:r>
            <a:endParaRPr lang="zh-CN" altLang="en-US" sz="6000" b="1" dirty="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4024416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FD9A5-8250-BEED-ACBD-5F0DBE8FBF4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303778-6A3A-905F-D3C2-A67FB887D414}"/>
              </a:ext>
            </a:extLst>
          </p:cNvPr>
          <p:cNvSpPr>
            <a:spLocks noGrp="1"/>
          </p:cNvSpPr>
          <p:nvPr>
            <p:ph idx="1"/>
          </p:nvPr>
        </p:nvSpPr>
        <p:spPr>
          <a:xfrm>
            <a:off x="0" y="0"/>
            <a:ext cx="12191999" cy="6857999"/>
          </a:xfrm>
        </p:spPr>
        <p:txBody>
          <a:bodyPr>
            <a:normAutofit/>
          </a:bodyPr>
          <a:lstStyle/>
          <a:p>
            <a:pPr marL="0" indent="0">
              <a:buNone/>
            </a:pP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2:10 </a:t>
            </a:r>
            <a:r>
              <a:rPr lang="zh-CN" altLang="en-US" sz="6000" b="1" dirty="0">
                <a:latin typeface="Times New Roman" panose="02020603050405020304" pitchFamily="18" charset="0"/>
                <a:ea typeface="KaiTi" panose="02010609060101010101" pitchFamily="49" charset="-122"/>
                <a:cs typeface="Times New Roman" panose="02020603050405020304" pitchFamily="18" charset="0"/>
              </a:rPr>
              <a:t>那天使对他们说、不要惧怕、我报给你们大喜的信息、是关乎万民的．</a:t>
            </a:r>
            <a:endParaRPr lang="en-US" altLang="zh-CN" sz="6000" b="1" dirty="0">
              <a:latin typeface="Times New Roman" panose="02020603050405020304" pitchFamily="18" charset="0"/>
              <a:ea typeface="KaiTi" panose="02010609060101010101" pitchFamily="49" charset="-122"/>
              <a:cs typeface="Times New Roman" panose="02020603050405020304" pitchFamily="18" charset="0"/>
            </a:endParaRPr>
          </a:p>
          <a:p>
            <a:pPr marL="0" indent="0">
              <a:buNone/>
            </a:pP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And the angel said to them, “Fear not, for behold, I bring you good news of great joy that will be for all the people. </a:t>
            </a:r>
            <a:endParaRPr lang="zh-CN" altLang="en-US" sz="6000" b="1" dirty="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173617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6C160-6B8E-2762-5C67-E608D8BF5F1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981DD8-B8C4-7C1F-F318-0FE7D9872EA1}"/>
              </a:ext>
            </a:extLst>
          </p:cNvPr>
          <p:cNvSpPr>
            <a:spLocks noGrp="1"/>
          </p:cNvSpPr>
          <p:nvPr>
            <p:ph idx="1"/>
          </p:nvPr>
        </p:nvSpPr>
        <p:spPr>
          <a:xfrm>
            <a:off x="0" y="0"/>
            <a:ext cx="12191999" cy="6857999"/>
          </a:xfrm>
        </p:spPr>
        <p:txBody>
          <a:bodyPr>
            <a:normAutofit/>
          </a:bodyPr>
          <a:lstStyle/>
          <a:p>
            <a:pPr marL="0" indent="0">
              <a:buNone/>
            </a:pP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2:11 </a:t>
            </a:r>
            <a:r>
              <a:rPr lang="zh-CN" altLang="en-US" sz="6000" b="1" dirty="0">
                <a:latin typeface="Times New Roman" panose="02020603050405020304" pitchFamily="18" charset="0"/>
                <a:ea typeface="KaiTi" panose="02010609060101010101" pitchFamily="49" charset="-122"/>
                <a:cs typeface="Times New Roman" panose="02020603050405020304" pitchFamily="18" charset="0"/>
              </a:rPr>
              <a:t>因今天在大卫的城里、为你们生了救主、就是主基督。</a:t>
            </a:r>
            <a:endParaRPr lang="en-US" altLang="zh-CN" sz="6000" b="1" dirty="0">
              <a:latin typeface="Times New Roman" panose="02020603050405020304" pitchFamily="18" charset="0"/>
              <a:ea typeface="KaiTi" panose="02010609060101010101" pitchFamily="49" charset="-122"/>
              <a:cs typeface="Times New Roman" panose="02020603050405020304" pitchFamily="18" charset="0"/>
            </a:endParaRPr>
          </a:p>
          <a:p>
            <a:pPr marL="0" indent="0">
              <a:buNone/>
            </a:pP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For unto you is born this day in the city of David a Savior, who is Christ the Lord. </a:t>
            </a:r>
            <a:endParaRPr lang="zh-CN" altLang="en-US" sz="6000" b="1" dirty="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560898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C5E2D-19DE-F67F-D7CF-72903B6F64D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06033F-3519-E6F8-41AD-A1FF904239F5}"/>
              </a:ext>
            </a:extLst>
          </p:cNvPr>
          <p:cNvSpPr>
            <a:spLocks noGrp="1"/>
          </p:cNvSpPr>
          <p:nvPr>
            <p:ph idx="1"/>
          </p:nvPr>
        </p:nvSpPr>
        <p:spPr>
          <a:xfrm>
            <a:off x="0" y="0"/>
            <a:ext cx="12191999" cy="6857999"/>
          </a:xfrm>
        </p:spPr>
        <p:txBody>
          <a:bodyPr>
            <a:normAutofit/>
          </a:bodyPr>
          <a:lstStyle/>
          <a:p>
            <a:pPr marL="0" indent="0">
              <a:buNone/>
            </a:pP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2:12 </a:t>
            </a:r>
            <a:r>
              <a:rPr lang="zh-CN" altLang="en-US" sz="6000" b="1" dirty="0">
                <a:latin typeface="Times New Roman" panose="02020603050405020304" pitchFamily="18" charset="0"/>
                <a:ea typeface="KaiTi" panose="02010609060101010101" pitchFamily="49" charset="-122"/>
                <a:cs typeface="Times New Roman" panose="02020603050405020304" pitchFamily="18" charset="0"/>
              </a:rPr>
              <a:t>你们要看见一个婴孩、包着布、卧在马槽里、那就是记号了。</a:t>
            </a: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And this will be a sign for you: you will find a baby wrapped in swaddling cloths and lying in a manger.” </a:t>
            </a:r>
            <a:endParaRPr lang="zh-CN" altLang="en-US" sz="6000" b="1" dirty="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180969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E08AE-5019-D8FF-6398-86697604A3D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3ADC68-FA69-3FE9-C01F-C27B128203D1}"/>
              </a:ext>
            </a:extLst>
          </p:cNvPr>
          <p:cNvSpPr>
            <a:spLocks noGrp="1"/>
          </p:cNvSpPr>
          <p:nvPr>
            <p:ph idx="1"/>
          </p:nvPr>
        </p:nvSpPr>
        <p:spPr>
          <a:xfrm>
            <a:off x="0" y="0"/>
            <a:ext cx="12191999" cy="6857999"/>
          </a:xfrm>
        </p:spPr>
        <p:txBody>
          <a:bodyPr>
            <a:normAutofit/>
          </a:bodyPr>
          <a:lstStyle/>
          <a:p>
            <a:pPr marL="0" indent="0">
              <a:buNone/>
            </a:pP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2:13 </a:t>
            </a:r>
            <a:r>
              <a:rPr lang="zh-CN" altLang="en-US" sz="6000" b="1" dirty="0">
                <a:latin typeface="Times New Roman" panose="02020603050405020304" pitchFamily="18" charset="0"/>
                <a:ea typeface="KaiTi" panose="02010609060101010101" pitchFamily="49" charset="-122"/>
                <a:cs typeface="Times New Roman" panose="02020603050405020304" pitchFamily="18" charset="0"/>
              </a:rPr>
              <a:t>忽然有一大队天兵、同那天使赞美神说、</a:t>
            </a:r>
            <a:endParaRPr lang="en-US" altLang="zh-CN" sz="6000" b="1" dirty="0">
              <a:latin typeface="Times New Roman" panose="02020603050405020304" pitchFamily="18" charset="0"/>
              <a:ea typeface="KaiTi" panose="02010609060101010101" pitchFamily="49" charset="-122"/>
              <a:cs typeface="Times New Roman" panose="02020603050405020304" pitchFamily="18" charset="0"/>
            </a:endParaRPr>
          </a:p>
          <a:p>
            <a:pPr marL="0" indent="0">
              <a:buNone/>
            </a:pP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And suddenly there was with the angel a multitude of the heavenly host praising God and saying, </a:t>
            </a:r>
            <a:endParaRPr lang="zh-CN" altLang="en-US" sz="6000" b="1" dirty="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2578139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B8CD9-EBAD-2A6A-7BBA-D3B00D6E3B7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710DE7-5866-AE95-BB31-DEE22936D267}"/>
              </a:ext>
            </a:extLst>
          </p:cNvPr>
          <p:cNvSpPr>
            <a:spLocks noGrp="1"/>
          </p:cNvSpPr>
          <p:nvPr>
            <p:ph idx="1"/>
          </p:nvPr>
        </p:nvSpPr>
        <p:spPr>
          <a:xfrm>
            <a:off x="-24714" y="0"/>
            <a:ext cx="12191999" cy="6857999"/>
          </a:xfrm>
        </p:spPr>
        <p:txBody>
          <a:bodyPr>
            <a:normAutofit/>
          </a:bodyPr>
          <a:lstStyle/>
          <a:p>
            <a:pPr marL="0" indent="0">
              <a:buNone/>
            </a:pP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2:14 </a:t>
            </a:r>
            <a:r>
              <a:rPr lang="zh-CN" altLang="en-US" sz="6000" b="1" dirty="0">
                <a:latin typeface="Times New Roman" panose="02020603050405020304" pitchFamily="18" charset="0"/>
                <a:ea typeface="KaiTi" panose="02010609060101010101" pitchFamily="49" charset="-122"/>
                <a:cs typeface="Times New Roman" panose="02020603050405020304" pitchFamily="18" charset="0"/>
              </a:rPr>
              <a:t>在至高之处荣耀归与神、在地上平安归与他所喜悦的人。</a:t>
            </a: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 “Glory to God in the highest,</a:t>
            </a:r>
          </a:p>
          <a:p>
            <a:pPr marL="0" indent="0">
              <a:buNone/>
            </a:pP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and on earth peace among those with whom he is pleased!” </a:t>
            </a:r>
            <a:endParaRPr lang="zh-CN" altLang="en-US" sz="6000" b="1" dirty="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234263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B0278-84C6-7097-73EA-5114F30D806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902DF9-790C-1FB3-7F51-8FD89D116F8F}"/>
              </a:ext>
            </a:extLst>
          </p:cNvPr>
          <p:cNvSpPr>
            <a:spLocks noGrp="1"/>
          </p:cNvSpPr>
          <p:nvPr>
            <p:ph idx="1"/>
          </p:nvPr>
        </p:nvSpPr>
        <p:spPr>
          <a:xfrm>
            <a:off x="-24714" y="0"/>
            <a:ext cx="12191999" cy="6857999"/>
          </a:xfrm>
        </p:spPr>
        <p:txBody>
          <a:bodyPr>
            <a:noAutofit/>
          </a:bodyPr>
          <a:lstStyle/>
          <a:p>
            <a:pPr marL="0" indent="0">
              <a:buNone/>
            </a:pPr>
            <a:r>
              <a:rPr lang="en-US" altLang="zh-CN" sz="5400" b="1" dirty="0">
                <a:latin typeface="Times New Roman" panose="02020603050405020304" pitchFamily="18" charset="0"/>
                <a:ea typeface="KaiTi" panose="02010609060101010101" pitchFamily="49" charset="-122"/>
                <a:cs typeface="Times New Roman" panose="02020603050405020304" pitchFamily="18" charset="0"/>
              </a:rPr>
              <a:t>2:15 </a:t>
            </a:r>
            <a:r>
              <a:rPr lang="zh-CN" altLang="en-US" sz="5400" b="1" dirty="0">
                <a:latin typeface="Times New Roman" panose="02020603050405020304" pitchFamily="18" charset="0"/>
                <a:ea typeface="KaiTi" panose="02010609060101010101" pitchFamily="49" charset="-122"/>
                <a:cs typeface="Times New Roman" panose="02020603050405020304" pitchFamily="18" charset="0"/>
              </a:rPr>
              <a:t>众天使离开他们升天去了、牧羊的人彼此说、我们往伯利恒去、看看所成的事、就是主所指示我们的。</a:t>
            </a:r>
            <a:endParaRPr lang="en-US" altLang="zh-CN" sz="5400" b="1" dirty="0">
              <a:latin typeface="Times New Roman" panose="02020603050405020304" pitchFamily="18" charset="0"/>
              <a:ea typeface="KaiTi" panose="02010609060101010101" pitchFamily="49" charset="-122"/>
              <a:cs typeface="Times New Roman" panose="02020603050405020304" pitchFamily="18" charset="0"/>
            </a:endParaRPr>
          </a:p>
          <a:p>
            <a:pPr marL="0" indent="0">
              <a:buNone/>
            </a:pPr>
            <a:r>
              <a:rPr lang="en-US" altLang="zh-CN" sz="5400" b="1" dirty="0">
                <a:latin typeface="Times New Roman" panose="02020603050405020304" pitchFamily="18" charset="0"/>
                <a:ea typeface="KaiTi" panose="02010609060101010101" pitchFamily="49" charset="-122"/>
                <a:cs typeface="Times New Roman" panose="02020603050405020304" pitchFamily="18" charset="0"/>
              </a:rPr>
              <a:t>When the angels went away from them into heaven, the shepherds said to one another, “Let us go over to Bethlehem and see this thing that has happened, which the Lord has made known to us.” </a:t>
            </a:r>
            <a:endParaRPr lang="zh-CN" altLang="en-US" sz="5400" b="1" dirty="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812819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59ACE-80A7-3885-0C9F-38088910D44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4D661C-83B2-6EB9-52F2-D8553E6D5B33}"/>
              </a:ext>
            </a:extLst>
          </p:cNvPr>
          <p:cNvSpPr>
            <a:spLocks noGrp="1"/>
          </p:cNvSpPr>
          <p:nvPr>
            <p:ph idx="1"/>
          </p:nvPr>
        </p:nvSpPr>
        <p:spPr>
          <a:xfrm>
            <a:off x="-24714" y="0"/>
            <a:ext cx="12191999" cy="6857999"/>
          </a:xfrm>
        </p:spPr>
        <p:txBody>
          <a:bodyPr>
            <a:normAutofit/>
          </a:bodyPr>
          <a:lstStyle/>
          <a:p>
            <a:pPr marL="0" indent="0">
              <a:buNone/>
            </a:pP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2:16 </a:t>
            </a:r>
            <a:r>
              <a:rPr lang="zh-CN" altLang="en-US" sz="6000" b="1" dirty="0">
                <a:latin typeface="Times New Roman" panose="02020603050405020304" pitchFamily="18" charset="0"/>
                <a:ea typeface="KaiTi" panose="02010609060101010101" pitchFamily="49" charset="-122"/>
                <a:cs typeface="Times New Roman" panose="02020603050405020304" pitchFamily="18" charset="0"/>
              </a:rPr>
              <a:t>他们急忙去了、就寻见马利亚和约瑟、又有那婴孩卧在马槽里。</a:t>
            </a:r>
            <a:endParaRPr lang="en-US" altLang="zh-CN" sz="6000" b="1" dirty="0">
              <a:latin typeface="Times New Roman" panose="02020603050405020304" pitchFamily="18" charset="0"/>
              <a:ea typeface="KaiTi" panose="02010609060101010101" pitchFamily="49" charset="-122"/>
              <a:cs typeface="Times New Roman" panose="02020603050405020304" pitchFamily="18" charset="0"/>
            </a:endParaRPr>
          </a:p>
          <a:p>
            <a:pPr marL="0" indent="0">
              <a:buNone/>
            </a:pP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And they went with haste and found Mary and Joseph, and the baby lying in a manger. </a:t>
            </a:r>
            <a:endParaRPr lang="zh-CN" altLang="en-US" sz="6000" b="1" dirty="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616274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A3185-D17E-A79F-47FD-9CF46D79D52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A8277A-D7B6-6821-A0D9-56914F67C86C}"/>
              </a:ext>
            </a:extLst>
          </p:cNvPr>
          <p:cNvSpPr>
            <a:spLocks noGrp="1"/>
          </p:cNvSpPr>
          <p:nvPr>
            <p:ph idx="1"/>
          </p:nvPr>
        </p:nvSpPr>
        <p:spPr>
          <a:xfrm>
            <a:off x="-24714" y="0"/>
            <a:ext cx="12191999" cy="6857999"/>
          </a:xfrm>
        </p:spPr>
        <p:txBody>
          <a:bodyPr>
            <a:normAutofit/>
          </a:bodyPr>
          <a:lstStyle/>
          <a:p>
            <a:pPr marL="0" indent="0">
              <a:buNone/>
            </a:pP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2:17 </a:t>
            </a:r>
            <a:r>
              <a:rPr lang="zh-CN" altLang="en-US" sz="6000" b="1" dirty="0">
                <a:latin typeface="Times New Roman" panose="02020603050405020304" pitchFamily="18" charset="0"/>
                <a:ea typeface="KaiTi" panose="02010609060101010101" pitchFamily="49" charset="-122"/>
                <a:cs typeface="Times New Roman" panose="02020603050405020304" pitchFamily="18" charset="0"/>
              </a:rPr>
              <a:t>既然看见、就把天使论这孩子的话传开了。</a:t>
            </a:r>
          </a:p>
          <a:p>
            <a:pPr marL="0" indent="0">
              <a:buNone/>
            </a:pP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And when they saw it, they made known the saying that had been told them concerning this child. </a:t>
            </a:r>
            <a:endParaRPr lang="zh-CN" altLang="en-US" sz="6000" b="1" dirty="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330389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261A9-6311-BAEF-7BAB-286515B028C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F1C677-3BEA-891E-907F-3D11486CA847}"/>
              </a:ext>
            </a:extLst>
          </p:cNvPr>
          <p:cNvSpPr>
            <a:spLocks noGrp="1"/>
          </p:cNvSpPr>
          <p:nvPr>
            <p:ph idx="1"/>
          </p:nvPr>
        </p:nvSpPr>
        <p:spPr>
          <a:xfrm>
            <a:off x="-24714" y="0"/>
            <a:ext cx="12191999" cy="6857999"/>
          </a:xfrm>
        </p:spPr>
        <p:txBody>
          <a:bodyPr>
            <a:normAutofit/>
          </a:bodyPr>
          <a:lstStyle/>
          <a:p>
            <a:pPr marL="0" indent="0">
              <a:buNone/>
            </a:pP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2:18 </a:t>
            </a:r>
            <a:r>
              <a:rPr lang="zh-CN" altLang="en-US" sz="6000" b="1" dirty="0">
                <a:latin typeface="Times New Roman" panose="02020603050405020304" pitchFamily="18" charset="0"/>
                <a:ea typeface="KaiTi" panose="02010609060101010101" pitchFamily="49" charset="-122"/>
                <a:cs typeface="Times New Roman" panose="02020603050405020304" pitchFamily="18" charset="0"/>
              </a:rPr>
              <a:t>凡听见的、就诧异牧羊之人对他们所说的话。</a:t>
            </a:r>
            <a:endParaRPr lang="en-US" altLang="zh-CN" sz="6000" b="1" dirty="0">
              <a:latin typeface="Times New Roman" panose="02020603050405020304" pitchFamily="18" charset="0"/>
              <a:ea typeface="KaiTi" panose="02010609060101010101" pitchFamily="49" charset="-122"/>
              <a:cs typeface="Times New Roman" panose="02020603050405020304" pitchFamily="18" charset="0"/>
            </a:endParaRPr>
          </a:p>
          <a:p>
            <a:pPr marL="0" indent="0">
              <a:buNone/>
            </a:pP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And all who heard it wondered at what the shepherds told them. </a:t>
            </a:r>
            <a:endParaRPr lang="zh-CN" altLang="en-US" sz="6000" b="1" dirty="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822200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B0CA4-B9FB-139F-D1CA-FCA900B8E6D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D70EAC-EA84-FB7F-E070-C0D9EC30F4F5}"/>
              </a:ext>
            </a:extLst>
          </p:cNvPr>
          <p:cNvSpPr>
            <a:spLocks noGrp="1"/>
          </p:cNvSpPr>
          <p:nvPr>
            <p:ph idx="1"/>
          </p:nvPr>
        </p:nvSpPr>
        <p:spPr>
          <a:xfrm>
            <a:off x="-24714" y="0"/>
            <a:ext cx="12191999" cy="6857999"/>
          </a:xfrm>
        </p:spPr>
        <p:txBody>
          <a:bodyPr>
            <a:normAutofit/>
          </a:bodyPr>
          <a:lstStyle/>
          <a:p>
            <a:pPr marL="0" indent="0">
              <a:buNone/>
            </a:pP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2:19 </a:t>
            </a:r>
            <a:r>
              <a:rPr lang="zh-CN" altLang="en-US" sz="6000" b="1" dirty="0">
                <a:latin typeface="Times New Roman" panose="02020603050405020304" pitchFamily="18" charset="0"/>
                <a:ea typeface="KaiTi" panose="02010609060101010101" pitchFamily="49" charset="-122"/>
                <a:cs typeface="Times New Roman" panose="02020603050405020304" pitchFamily="18" charset="0"/>
              </a:rPr>
              <a:t>马利亚却把这一切的事存在心里、反复思想。</a:t>
            </a:r>
            <a:endParaRPr lang="en-US" altLang="zh-CN" sz="6000" b="1" dirty="0">
              <a:latin typeface="Times New Roman" panose="02020603050405020304" pitchFamily="18" charset="0"/>
              <a:ea typeface="KaiTi" panose="02010609060101010101" pitchFamily="49" charset="-122"/>
              <a:cs typeface="Times New Roman" panose="02020603050405020304" pitchFamily="18" charset="0"/>
            </a:endParaRPr>
          </a:p>
          <a:p>
            <a:pPr marL="0" indent="0">
              <a:buNone/>
            </a:pP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But Mary treasured up all these things, pondering them in her heart. </a:t>
            </a:r>
            <a:endParaRPr lang="zh-CN" altLang="en-US" sz="6000" b="1" dirty="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9019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6A367-84A7-800F-758C-17F438250FA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0A72B6-451E-1F56-5CDB-60881FB2E9AC}"/>
              </a:ext>
            </a:extLst>
          </p:cNvPr>
          <p:cNvSpPr>
            <a:spLocks noGrp="1"/>
          </p:cNvSpPr>
          <p:nvPr>
            <p:ph idx="1"/>
          </p:nvPr>
        </p:nvSpPr>
        <p:spPr>
          <a:xfrm>
            <a:off x="-24714" y="0"/>
            <a:ext cx="12191999" cy="6857999"/>
          </a:xfrm>
        </p:spPr>
        <p:txBody>
          <a:bodyPr>
            <a:normAutofit/>
          </a:bodyPr>
          <a:lstStyle/>
          <a:p>
            <a:pPr marL="0" indent="0">
              <a:buNone/>
            </a:pP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2:20 </a:t>
            </a:r>
            <a:r>
              <a:rPr lang="zh-CN" altLang="en-US" sz="6000" b="1" dirty="0">
                <a:latin typeface="Times New Roman" panose="02020603050405020304" pitchFamily="18" charset="0"/>
                <a:ea typeface="KaiTi" panose="02010609060101010101" pitchFamily="49" charset="-122"/>
                <a:cs typeface="Times New Roman" panose="02020603050405020304" pitchFamily="18" charset="0"/>
              </a:rPr>
              <a:t>牧羊的人回去了．因所听见所看见的一切事、正如天使向他们所说的、就归荣耀与神、赞美他。</a:t>
            </a: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And the shepherds returned, glorifying and praising God for all they had heard and seen, as it had been told them. </a:t>
            </a:r>
            <a:endParaRPr lang="zh-CN" altLang="en-US" sz="6000" b="1" dirty="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554912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18317-1320-72D4-0BC9-730ED33C5C3A}"/>
              </a:ext>
            </a:extLst>
          </p:cNvPr>
          <p:cNvSpPr>
            <a:spLocks noGrp="1"/>
          </p:cNvSpPr>
          <p:nvPr>
            <p:ph type="ctrTitle"/>
          </p:nvPr>
        </p:nvSpPr>
        <p:spPr/>
        <p:txBody>
          <a:bodyPr>
            <a:normAutofit/>
          </a:bodyPr>
          <a:lstStyle/>
          <a:p>
            <a:r>
              <a:rPr lang="zh-CN" altLang="en-US" sz="6600" b="1" dirty="0">
                <a:latin typeface="Times New Roman" panose="02020603050405020304" pitchFamily="18" charset="0"/>
                <a:ea typeface="KaiTi" panose="02010609060101010101" pitchFamily="49" charset="-122"/>
                <a:cs typeface="Times New Roman" panose="02020603050405020304" pitchFamily="18" charset="0"/>
              </a:rPr>
              <a:t>第一个圣诞节</a:t>
            </a:r>
            <a:br>
              <a:rPr lang="en-US" altLang="zh-CN" sz="6600" b="1" dirty="0">
                <a:latin typeface="Times New Roman" panose="02020603050405020304" pitchFamily="18" charset="0"/>
                <a:ea typeface="KaiTi" panose="02010609060101010101" pitchFamily="49" charset="-122"/>
                <a:cs typeface="Times New Roman" panose="02020603050405020304" pitchFamily="18" charset="0"/>
              </a:rPr>
            </a:br>
            <a:r>
              <a:rPr lang="en-US" altLang="zh-CN" sz="6600" b="1" dirty="0">
                <a:latin typeface="Times New Roman" panose="02020603050405020304" pitchFamily="18" charset="0"/>
                <a:ea typeface="KaiTi" panose="02010609060101010101" pitchFamily="49" charset="-122"/>
                <a:cs typeface="Times New Roman" panose="02020603050405020304" pitchFamily="18" charset="0"/>
              </a:rPr>
              <a:t>The First Christmas </a:t>
            </a:r>
            <a:endParaRPr lang="en-US" sz="6600" b="1"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3" name="Subtitle 2">
            <a:extLst>
              <a:ext uri="{FF2B5EF4-FFF2-40B4-BE49-F238E27FC236}">
                <a16:creationId xmlns:a16="http://schemas.microsoft.com/office/drawing/2014/main" id="{43623A4F-A4F5-3DEE-BDA2-AF9C47CBA5F3}"/>
              </a:ext>
            </a:extLst>
          </p:cNvPr>
          <p:cNvSpPr>
            <a:spLocks noGrp="1"/>
          </p:cNvSpPr>
          <p:nvPr>
            <p:ph type="subTitle" idx="1"/>
          </p:nvPr>
        </p:nvSpPr>
        <p:spPr/>
        <p:txBody>
          <a:bodyPr>
            <a:normAutofit/>
          </a:bodyPr>
          <a:lstStyle/>
          <a:p>
            <a:r>
              <a:rPr lang="zh-CN" altLang="en-US" sz="6000" b="1" dirty="0">
                <a:latin typeface="KaiTi" panose="02010609060101010101" pitchFamily="49" charset="-122"/>
                <a:ea typeface="KaiTi" panose="02010609060101010101" pitchFamily="49" charset="-122"/>
              </a:rPr>
              <a:t>黄嘉松牧师</a:t>
            </a:r>
            <a:endParaRPr lang="en-US" sz="6000" b="1" dirty="0">
              <a:latin typeface="KaiTi" panose="02010609060101010101" pitchFamily="49" charset="-122"/>
              <a:ea typeface="KaiTi" panose="02010609060101010101" pitchFamily="49" charset="-122"/>
            </a:endParaRPr>
          </a:p>
        </p:txBody>
      </p:sp>
    </p:spTree>
    <p:extLst>
      <p:ext uri="{BB962C8B-B14F-4D97-AF65-F5344CB8AC3E}">
        <p14:creationId xmlns:p14="http://schemas.microsoft.com/office/powerpoint/2010/main" val="3785300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4178C9-B491-90F9-9130-D5E908233998}"/>
              </a:ext>
            </a:extLst>
          </p:cNvPr>
          <p:cNvSpPr>
            <a:spLocks noGrp="1"/>
          </p:cNvSpPr>
          <p:nvPr>
            <p:ph idx="1"/>
          </p:nvPr>
        </p:nvSpPr>
        <p:spPr>
          <a:xfrm>
            <a:off x="1" y="0"/>
            <a:ext cx="11944026" cy="6857999"/>
          </a:xfrm>
        </p:spPr>
        <p:txBody>
          <a:bodyPr>
            <a:normAutofit/>
          </a:bodyPr>
          <a:lstStyle/>
          <a:p>
            <a:pPr marL="0" indent="0">
              <a:buNone/>
            </a:pPr>
            <a:r>
              <a:rPr lang="zh-CN" altLang="en-US" sz="6000" b="1" dirty="0">
                <a:latin typeface="Times New Roman" panose="02020603050405020304" pitchFamily="18" charset="0"/>
                <a:ea typeface="KaiTi" panose="02010609060101010101" pitchFamily="49" charset="-122"/>
                <a:cs typeface="Times New Roman" panose="02020603050405020304" pitchFamily="18" charset="0"/>
              </a:rPr>
              <a:t>引言</a:t>
            </a: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(Introduction)</a:t>
            </a:r>
            <a:r>
              <a:rPr lang="zh-CN" altLang="en-US" sz="6000" b="1" dirty="0">
                <a:latin typeface="Times New Roman" panose="02020603050405020304" pitchFamily="18" charset="0"/>
                <a:ea typeface="KaiTi" panose="02010609060101010101" pitchFamily="49" charset="-122"/>
                <a:cs typeface="Times New Roman" panose="02020603050405020304" pitchFamily="18" charset="0"/>
              </a:rPr>
              <a:t>：</a:t>
            </a:r>
            <a:endParaRPr lang="en-US" altLang="zh-CN" sz="6000" b="1" dirty="0">
              <a:latin typeface="Times New Roman" panose="02020603050405020304" pitchFamily="18" charset="0"/>
              <a:ea typeface="KaiTi" panose="02010609060101010101" pitchFamily="49" charset="-122"/>
              <a:cs typeface="Times New Roman" panose="02020603050405020304" pitchFamily="18" charset="0"/>
            </a:endParaRPr>
          </a:p>
          <a:p>
            <a:pPr marL="0" indent="0">
              <a:buNone/>
            </a:pP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1. </a:t>
            </a:r>
            <a:r>
              <a:rPr lang="zh-CN" altLang="en-US" sz="6000" b="1" dirty="0">
                <a:latin typeface="Times New Roman" panose="02020603050405020304" pitchFamily="18" charset="0"/>
                <a:ea typeface="KaiTi" panose="02010609060101010101" pitchFamily="49" charset="-122"/>
                <a:cs typeface="Times New Roman" panose="02020603050405020304" pitchFamily="18" charset="0"/>
              </a:rPr>
              <a:t>第一个圣诞节神使用卑微的人。</a:t>
            </a:r>
            <a:endParaRPr lang="en-US" altLang="zh-CN" sz="6000" b="1" dirty="0">
              <a:latin typeface="Times New Roman" panose="02020603050405020304" pitchFamily="18" charset="0"/>
              <a:ea typeface="KaiTi" panose="02010609060101010101" pitchFamily="49" charset="-122"/>
              <a:cs typeface="Times New Roman" panose="02020603050405020304" pitchFamily="18" charset="0"/>
            </a:endParaRPr>
          </a:p>
          <a:p>
            <a:pPr marL="0" indent="0">
              <a:buNone/>
            </a:pP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On the first Christmas, God used the humble ones.</a:t>
            </a:r>
          </a:p>
          <a:p>
            <a:pPr marL="0" indent="0">
              <a:buNone/>
            </a:pP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2. </a:t>
            </a:r>
            <a:r>
              <a:rPr lang="zh-CN" altLang="en-US" sz="6000" b="1" dirty="0">
                <a:latin typeface="Times New Roman" panose="02020603050405020304" pitchFamily="18" charset="0"/>
                <a:ea typeface="KaiTi" panose="02010609060101010101" pitchFamily="49" charset="-122"/>
                <a:cs typeface="Times New Roman" panose="02020603050405020304" pitchFamily="18" charset="0"/>
              </a:rPr>
              <a:t>对我们有何意义？</a:t>
            </a:r>
            <a:endParaRPr lang="en-US" altLang="zh-CN" sz="6000" b="1" dirty="0">
              <a:latin typeface="Times New Roman" panose="02020603050405020304" pitchFamily="18" charset="0"/>
              <a:ea typeface="KaiTi" panose="02010609060101010101" pitchFamily="49" charset="-122"/>
              <a:cs typeface="Times New Roman" panose="02020603050405020304" pitchFamily="18" charset="0"/>
            </a:endParaRPr>
          </a:p>
          <a:p>
            <a:pPr marL="0" indent="0">
              <a:buNone/>
            </a:pP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What does this mean to us?</a:t>
            </a:r>
          </a:p>
        </p:txBody>
      </p:sp>
    </p:spTree>
    <p:extLst>
      <p:ext uri="{BB962C8B-B14F-4D97-AF65-F5344CB8AC3E}">
        <p14:creationId xmlns:p14="http://schemas.microsoft.com/office/powerpoint/2010/main" val="10594396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9691D-B96F-9E3D-300F-0DDB06246E0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C7B38A-10C5-4E6D-F742-C7946A1203BF}"/>
              </a:ext>
            </a:extLst>
          </p:cNvPr>
          <p:cNvSpPr>
            <a:spLocks noGrp="1"/>
          </p:cNvSpPr>
          <p:nvPr>
            <p:ph idx="1"/>
          </p:nvPr>
        </p:nvSpPr>
        <p:spPr>
          <a:xfrm>
            <a:off x="86497" y="0"/>
            <a:ext cx="11981516" cy="6969209"/>
          </a:xfrm>
        </p:spPr>
        <p:txBody>
          <a:bodyPr>
            <a:noAutofit/>
          </a:bodyPr>
          <a:lstStyle/>
          <a:p>
            <a:pPr marL="0" indent="0">
              <a:buNone/>
            </a:pP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一。认真听神的话</a:t>
            </a: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(Listen to God carefully.)</a:t>
            </a: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1. </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牧羊人</a:t>
            </a: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(The shepherds)</a:t>
            </a:r>
          </a:p>
        </p:txBody>
      </p:sp>
    </p:spTree>
    <p:extLst>
      <p:ext uri="{BB962C8B-B14F-4D97-AF65-F5344CB8AC3E}">
        <p14:creationId xmlns:p14="http://schemas.microsoft.com/office/powerpoint/2010/main" val="35331738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AAB28-0D0B-B348-25D0-37AF2496180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E7E13C-2603-4985-5976-4C76A015B5E5}"/>
              </a:ext>
            </a:extLst>
          </p:cNvPr>
          <p:cNvSpPr>
            <a:spLocks noGrp="1"/>
          </p:cNvSpPr>
          <p:nvPr>
            <p:ph idx="1"/>
          </p:nvPr>
        </p:nvSpPr>
        <p:spPr>
          <a:xfrm>
            <a:off x="86497" y="0"/>
            <a:ext cx="11981516" cy="6969209"/>
          </a:xfrm>
        </p:spPr>
        <p:txBody>
          <a:bodyPr>
            <a:noAutofit/>
          </a:bodyPr>
          <a:lstStyle/>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2:15 </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众天使离开他们升天去了、牧羊的人彼此说、我们往伯利恒去、看看所成的事、就是主所指示我们的。</a:t>
            </a: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(When the angels went away from them…., the shepherds said to one another, “Let us go over to Bethlehem and see this thing that has happened…….) </a:t>
            </a:r>
            <a:endParaRPr lang="zh-CN" altLang="en-US"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endParaRPr lang="en-US" altLang="zh-CN" sz="6600" b="1" dirty="0">
              <a:latin typeface="Times New Roman" panose="02020603050405020304" pitchFamily="18" charset="0"/>
              <a:ea typeface="DFKai-SB"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8173796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96443-F2A0-349A-DD12-91A0B8B800B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9DFE63-A060-DE65-9D3D-078F1C63E49A}"/>
              </a:ext>
            </a:extLst>
          </p:cNvPr>
          <p:cNvSpPr>
            <a:spLocks noGrp="1"/>
          </p:cNvSpPr>
          <p:nvPr>
            <p:ph idx="1"/>
          </p:nvPr>
        </p:nvSpPr>
        <p:spPr>
          <a:xfrm>
            <a:off x="86497" y="0"/>
            <a:ext cx="11981516" cy="6969209"/>
          </a:xfrm>
        </p:spPr>
        <p:txBody>
          <a:bodyPr>
            <a:noAutofit/>
          </a:bodyPr>
          <a:lstStyle/>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2. </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马利亚</a:t>
            </a: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(Mary)</a:t>
            </a: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2:18 </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凡听见的、就诧异牧羊之人对他们所说的话。</a:t>
            </a: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(And all who heard it wondered at what the shepherds told them. )</a:t>
            </a:r>
          </a:p>
        </p:txBody>
      </p:sp>
    </p:spTree>
    <p:extLst>
      <p:ext uri="{BB962C8B-B14F-4D97-AF65-F5344CB8AC3E}">
        <p14:creationId xmlns:p14="http://schemas.microsoft.com/office/powerpoint/2010/main" val="24936661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E47A4-8189-7F34-25FC-17E64A89B69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408825-23B9-D376-A488-F96002F3542C}"/>
              </a:ext>
            </a:extLst>
          </p:cNvPr>
          <p:cNvSpPr>
            <a:spLocks noGrp="1"/>
          </p:cNvSpPr>
          <p:nvPr>
            <p:ph idx="1"/>
          </p:nvPr>
        </p:nvSpPr>
        <p:spPr>
          <a:xfrm>
            <a:off x="86497" y="0"/>
            <a:ext cx="11981516" cy="6969209"/>
          </a:xfrm>
        </p:spPr>
        <p:txBody>
          <a:bodyPr>
            <a:noAutofit/>
          </a:bodyPr>
          <a:lstStyle/>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2:19 </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马利亚却把这一切的事存在心里、反复思想。</a:t>
            </a: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r>
              <a:rPr lang="en-US" altLang="zh-CN" sz="5400" b="1" dirty="0">
                <a:latin typeface="Times New Roman" panose="02020603050405020304" pitchFamily="18" charset="0"/>
                <a:ea typeface="DFKai-SB" panose="03000509000000000000" pitchFamily="65" charset="-120"/>
                <a:cs typeface="Times New Roman" panose="02020603050405020304" pitchFamily="18" charset="0"/>
              </a:rPr>
              <a:t>But Mary treasured up all these things, pondering them in her heart. </a:t>
            </a:r>
            <a:endParaRPr lang="zh-CN" altLang="en-US" sz="5400" b="1" dirty="0">
              <a:latin typeface="Times New Roman" panose="02020603050405020304" pitchFamily="18" charset="0"/>
              <a:ea typeface="DFKai-SB"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42120979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9733B-4103-DCBE-8BC5-4570C07C3D2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8AA02A-53C6-1DD0-4637-1ABEF7A6EF90}"/>
              </a:ext>
            </a:extLst>
          </p:cNvPr>
          <p:cNvSpPr>
            <a:spLocks noGrp="1"/>
          </p:cNvSpPr>
          <p:nvPr>
            <p:ph idx="1"/>
          </p:nvPr>
        </p:nvSpPr>
        <p:spPr>
          <a:xfrm>
            <a:off x="62298" y="0"/>
            <a:ext cx="12067403" cy="6969209"/>
          </a:xfrm>
        </p:spPr>
        <p:txBody>
          <a:bodyPr>
            <a:noAutofit/>
          </a:bodyPr>
          <a:lstStyle/>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3. </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马利亚的特徵</a:t>
            </a:r>
            <a:r>
              <a:rPr lang="en-US" altLang="zh-CN" sz="5400" b="1" dirty="0">
                <a:latin typeface="Times New Roman" panose="02020603050405020304" pitchFamily="18" charset="0"/>
                <a:ea typeface="DFKai-SB" panose="03000509000000000000" pitchFamily="65" charset="-120"/>
                <a:cs typeface="Times New Roman" panose="02020603050405020304" pitchFamily="18" charset="0"/>
              </a:rPr>
              <a:t>(Mary’s characteristic)</a:t>
            </a:r>
          </a:p>
          <a:p>
            <a:pPr>
              <a:buFont typeface="Wingdings" panose="05000000000000000000" pitchFamily="2" charset="2"/>
              <a:buChar char="§"/>
            </a:pP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还没怀孕时（</a:t>
            </a: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When not pregnant)</a:t>
            </a: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1:28 </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天使进去、对他说、蒙大恩的女子、我问你安、主和你同在了。</a:t>
            </a: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Luke 1:28 And he came to her and said, “Greetings, favored one, the Lord is with you!”</a:t>
            </a:r>
            <a:endParaRPr lang="zh-CN" altLang="en-US" sz="6000" b="1" dirty="0">
              <a:latin typeface="Times New Roman" panose="02020603050405020304" pitchFamily="18" charset="0"/>
              <a:ea typeface="DFKai-SB"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2272969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993A0-F9BD-993F-F862-63F1BEFF34F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F37D56-58D0-D0DA-18E4-CCEA9C8A1687}"/>
              </a:ext>
            </a:extLst>
          </p:cNvPr>
          <p:cNvSpPr>
            <a:spLocks noGrp="1"/>
          </p:cNvSpPr>
          <p:nvPr>
            <p:ph idx="1"/>
          </p:nvPr>
        </p:nvSpPr>
        <p:spPr>
          <a:xfrm>
            <a:off x="86497" y="0"/>
            <a:ext cx="12105503" cy="6969209"/>
          </a:xfrm>
        </p:spPr>
        <p:txBody>
          <a:bodyPr>
            <a:noAutofit/>
          </a:bodyPr>
          <a:lstStyle/>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1:29 </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马利亚因这话就很惊慌、又</a:t>
            </a:r>
            <a:r>
              <a:rPr lang="zh-CN" altLang="en-US" sz="6000" b="1" u="sng" dirty="0">
                <a:latin typeface="Times New Roman" panose="02020603050405020304" pitchFamily="18" charset="0"/>
                <a:ea typeface="DFKai-SB" panose="03000509000000000000" pitchFamily="65" charset="-120"/>
                <a:cs typeface="Times New Roman" panose="02020603050405020304" pitchFamily="18" charset="0"/>
              </a:rPr>
              <a:t>反复思想</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这样问安是甚么意思。</a:t>
            </a: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Luke 1:29 But she was greatly troubled at the saying, and tried to discern what sort of greeting this might be. </a:t>
            </a:r>
            <a:endParaRPr lang="zh-CN" altLang="en-US" sz="6000" b="1" dirty="0">
              <a:latin typeface="Times New Roman" panose="02020603050405020304" pitchFamily="18" charset="0"/>
              <a:ea typeface="DFKai-SB"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12326890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46AB5-0CE1-051F-7F5A-2ABF4B13CEB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5D0BDB-8F70-BE3D-332F-3A2559B5BD14}"/>
              </a:ext>
            </a:extLst>
          </p:cNvPr>
          <p:cNvSpPr>
            <a:spLocks noGrp="1"/>
          </p:cNvSpPr>
          <p:nvPr>
            <p:ph idx="1"/>
          </p:nvPr>
        </p:nvSpPr>
        <p:spPr>
          <a:xfrm>
            <a:off x="86497" y="0"/>
            <a:ext cx="12105503" cy="6969209"/>
          </a:xfrm>
        </p:spPr>
        <p:txBody>
          <a:bodyPr>
            <a:noAutofit/>
          </a:bodyPr>
          <a:lstStyle/>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1:38 </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马利亚说、我是主的使女、情愿照你的话成就在我身上。天使就离开他去了。</a:t>
            </a: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Luke 1:38 And Mary said, “Behold, I am the servant of the Lord; let it be to me according to your word.” And the angel departed from her. </a:t>
            </a:r>
            <a:endParaRPr lang="zh-CN" altLang="en-US" sz="6000" b="1" dirty="0">
              <a:latin typeface="Times New Roman" panose="02020603050405020304" pitchFamily="18" charset="0"/>
              <a:ea typeface="DFKai-SB"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23109752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98EDD-F055-A3BD-9F26-F9188E62846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C7109C-C5D4-CE6D-B9DF-12EC86D46497}"/>
              </a:ext>
            </a:extLst>
          </p:cNvPr>
          <p:cNvSpPr>
            <a:spLocks noGrp="1"/>
          </p:cNvSpPr>
          <p:nvPr>
            <p:ph idx="1"/>
          </p:nvPr>
        </p:nvSpPr>
        <p:spPr>
          <a:xfrm>
            <a:off x="86497" y="0"/>
            <a:ext cx="11981516" cy="6969209"/>
          </a:xfrm>
        </p:spPr>
        <p:txBody>
          <a:bodyPr>
            <a:noAutofit/>
          </a:bodyPr>
          <a:lstStyle/>
          <a:p>
            <a:pPr>
              <a:buFont typeface="Wingdings" panose="05000000000000000000" pitchFamily="2" charset="2"/>
              <a:buChar char="§"/>
            </a:pP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耶稣</a:t>
            </a: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12</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岁 </a:t>
            </a: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(Jesus 12 years old)</a:t>
            </a: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2:49 </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耶稣说、为甚么找我呢．岂不知我应当以我父的事为念么。</a:t>
            </a: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Luke 2:49 And he said to them, “Why were you looking for me? Did you not know that I must be in my Father’s house?” </a:t>
            </a:r>
          </a:p>
        </p:txBody>
      </p:sp>
    </p:spTree>
    <p:extLst>
      <p:ext uri="{BB962C8B-B14F-4D97-AF65-F5344CB8AC3E}">
        <p14:creationId xmlns:p14="http://schemas.microsoft.com/office/powerpoint/2010/main" val="36274386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6F1CD-2EFD-CAAD-C4E2-463084B9FD3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D92B37-E714-0A56-B689-2D8759EE50CC}"/>
              </a:ext>
            </a:extLst>
          </p:cNvPr>
          <p:cNvSpPr>
            <a:spLocks noGrp="1"/>
          </p:cNvSpPr>
          <p:nvPr>
            <p:ph idx="1"/>
          </p:nvPr>
        </p:nvSpPr>
        <p:spPr>
          <a:xfrm>
            <a:off x="86497" y="0"/>
            <a:ext cx="11981516" cy="6969209"/>
          </a:xfrm>
        </p:spPr>
        <p:txBody>
          <a:bodyPr>
            <a:noAutofit/>
          </a:bodyPr>
          <a:lstStyle/>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2:51</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他就同他们下去、回到拿撒勒．</a:t>
            </a: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他母亲把这一切的事都存在心里。</a:t>
            </a: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Luke 2:51 And he went down with them and came to Nazareth…. And his mother treasured up all these things in her heart. </a:t>
            </a:r>
            <a:endParaRPr lang="zh-CN" altLang="en-US" sz="6000" b="1" dirty="0">
              <a:latin typeface="Times New Roman" panose="02020603050405020304" pitchFamily="18" charset="0"/>
              <a:ea typeface="DFKai-SB"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41224539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CA927-1825-941A-B5DE-AFB7323EDE4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FD6E0D-4623-24E5-C3CF-2E3934B046D3}"/>
              </a:ext>
            </a:extLst>
          </p:cNvPr>
          <p:cNvSpPr>
            <a:spLocks noGrp="1"/>
          </p:cNvSpPr>
          <p:nvPr>
            <p:ph idx="1"/>
          </p:nvPr>
        </p:nvSpPr>
        <p:spPr>
          <a:xfrm>
            <a:off x="86497" y="0"/>
            <a:ext cx="11981516" cy="6969209"/>
          </a:xfrm>
        </p:spPr>
        <p:txBody>
          <a:bodyPr>
            <a:noAutofit/>
          </a:bodyPr>
          <a:lstStyle/>
          <a:p>
            <a:pPr marL="0" indent="0">
              <a:buNone/>
            </a:pP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诗</a:t>
            </a: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1:2 </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惟喜爱耶和华的律法、昼夜思想、这人便为有福。</a:t>
            </a: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Ps 1:2 but his delight is in the law of the LORD, and on his law he meditates day and night.</a:t>
            </a:r>
            <a:endParaRPr lang="zh-CN" altLang="en-US" sz="6000" b="1" dirty="0">
              <a:latin typeface="Times New Roman" panose="02020603050405020304" pitchFamily="18" charset="0"/>
              <a:ea typeface="DFKai-SB"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40693218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31F68-7B0C-71F8-F935-5DFBA553C0C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5798CB-DB6D-84FB-2BD9-D28C960C586C}"/>
              </a:ext>
            </a:extLst>
          </p:cNvPr>
          <p:cNvSpPr>
            <a:spLocks noGrp="1"/>
          </p:cNvSpPr>
          <p:nvPr>
            <p:ph idx="1"/>
          </p:nvPr>
        </p:nvSpPr>
        <p:spPr>
          <a:xfrm>
            <a:off x="86497" y="0"/>
            <a:ext cx="11981516" cy="6969209"/>
          </a:xfrm>
        </p:spPr>
        <p:txBody>
          <a:bodyPr>
            <a:noAutofit/>
          </a:bodyPr>
          <a:lstStyle/>
          <a:p>
            <a:pPr marL="0" indent="0">
              <a:buNone/>
            </a:pP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诗</a:t>
            </a: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1:3 </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他要像一棵树栽在溪水旁、按时候结果子、叶子也不枯干．凡他所作的、尽都顺利。</a:t>
            </a: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Luke 1:3 He is like a tree planted by streams of water that yields its fruit in its season, and its leaf does not wither. In all that he does, he prospers. </a:t>
            </a:r>
            <a:endParaRPr lang="zh-CN" altLang="en-US" sz="6000" b="1" dirty="0">
              <a:latin typeface="Times New Roman" panose="02020603050405020304" pitchFamily="18" charset="0"/>
              <a:ea typeface="DFKai-SB"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2983577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A6862-A5C8-C083-D221-454A3D0440A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7EB562-FBBC-E404-E4F5-4AF6CD86B262}"/>
              </a:ext>
            </a:extLst>
          </p:cNvPr>
          <p:cNvSpPr>
            <a:spLocks noGrp="1"/>
          </p:cNvSpPr>
          <p:nvPr>
            <p:ph idx="1"/>
          </p:nvPr>
        </p:nvSpPr>
        <p:spPr>
          <a:xfrm>
            <a:off x="86497" y="0"/>
            <a:ext cx="11981516" cy="6969209"/>
          </a:xfrm>
        </p:spPr>
        <p:txBody>
          <a:bodyPr>
            <a:normAutofit/>
          </a:bodyPr>
          <a:lstStyle/>
          <a:p>
            <a:pPr marL="0" indent="0">
              <a:buNone/>
            </a:pP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二。活在福音的平安中</a:t>
            </a: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(Live in the peace of God.)</a:t>
            </a: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2:14 </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在至高之处荣耀归与神、在地上平安归与他所喜悦的人。</a:t>
            </a: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“Glory to God in the highest, and on earth peace among those with whom he is pleased!” </a:t>
            </a:r>
          </a:p>
        </p:txBody>
      </p:sp>
    </p:spTree>
    <p:extLst>
      <p:ext uri="{BB962C8B-B14F-4D97-AF65-F5344CB8AC3E}">
        <p14:creationId xmlns:p14="http://schemas.microsoft.com/office/powerpoint/2010/main" val="28437374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E7067-9CFB-C73A-9528-9726FF294E2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39F636-46F1-9A99-BFD7-B47A05161988}"/>
              </a:ext>
            </a:extLst>
          </p:cNvPr>
          <p:cNvSpPr>
            <a:spLocks noGrp="1"/>
          </p:cNvSpPr>
          <p:nvPr>
            <p:ph idx="1"/>
          </p:nvPr>
        </p:nvSpPr>
        <p:spPr>
          <a:xfrm>
            <a:off x="86497" y="0"/>
            <a:ext cx="11981516" cy="6969209"/>
          </a:xfrm>
        </p:spPr>
        <p:txBody>
          <a:bodyPr>
            <a:normAutofit/>
          </a:bodyPr>
          <a:lstStyle/>
          <a:p>
            <a:pPr marL="1143000" indent="-1143000">
              <a:buAutoNum type="arabicPeriod"/>
            </a:pPr>
            <a:r>
              <a:rPr lang="zh-CN" altLang="en-US" sz="6000" b="1" dirty="0">
                <a:latin typeface="Times New Roman" panose="02020603050405020304" pitchFamily="18" charset="0"/>
                <a:ea typeface="KaiTi" panose="02010609060101010101" pitchFamily="49" charset="-122"/>
                <a:cs typeface="Times New Roman" panose="02020603050405020304" pitchFamily="18" charset="0"/>
              </a:rPr>
              <a:t>基督徒应常活在神的平安中</a:t>
            </a:r>
            <a:endParaRPr lang="en-US" altLang="zh-CN" sz="6000" b="1" dirty="0">
              <a:latin typeface="Times New Roman" panose="02020603050405020304" pitchFamily="18" charset="0"/>
              <a:ea typeface="KaiTi" panose="02010609060101010101" pitchFamily="49" charset="-122"/>
              <a:cs typeface="Times New Roman" panose="02020603050405020304" pitchFamily="18" charset="0"/>
            </a:endParaRPr>
          </a:p>
          <a:p>
            <a:pPr marL="0" indent="0">
              <a:buNone/>
            </a:pPr>
            <a:r>
              <a:rPr lang="zh-CN" altLang="en-US" sz="6000" b="1" dirty="0">
                <a:latin typeface="Times New Roman" panose="02020603050405020304" pitchFamily="18" charset="0"/>
                <a:ea typeface="KaiTi" panose="02010609060101010101" pitchFamily="49" charset="-122"/>
                <a:cs typeface="Times New Roman" panose="02020603050405020304" pitchFamily="18" charset="0"/>
              </a:rPr>
              <a:t>约</a:t>
            </a:r>
            <a:r>
              <a:rPr lang="en-US" altLang="zh-TW" sz="6000" b="1" dirty="0">
                <a:latin typeface="Times New Roman" panose="02020603050405020304" pitchFamily="18" charset="0"/>
                <a:ea typeface="KaiTi" panose="02010609060101010101" pitchFamily="49" charset="-122"/>
                <a:cs typeface="Times New Roman" panose="02020603050405020304" pitchFamily="18" charset="0"/>
              </a:rPr>
              <a:t>14:27	…. </a:t>
            </a:r>
            <a:r>
              <a:rPr lang="zh-TW" altLang="en-US" sz="6000" b="1" dirty="0">
                <a:latin typeface="Times New Roman" panose="02020603050405020304" pitchFamily="18" charset="0"/>
                <a:ea typeface="KaiTi" panose="02010609060101010101" pitchFamily="49" charset="-122"/>
                <a:cs typeface="Times New Roman" panose="02020603050405020304" pitchFamily="18" charset="0"/>
              </a:rPr>
              <a:t>我將我的平安賜給你們。我所賜的，不像世人所賜的。你們心裡不要憂愁，也不要膽怯。</a:t>
            </a:r>
            <a:endParaRPr lang="en-US" altLang="zh-TW" sz="6000" b="1" dirty="0">
              <a:latin typeface="Times New Roman" panose="02020603050405020304" pitchFamily="18" charset="0"/>
              <a:ea typeface="KaiTi" panose="02010609060101010101" pitchFamily="49" charset="-122"/>
              <a:cs typeface="Times New Roman" panose="02020603050405020304" pitchFamily="18" charset="0"/>
            </a:endParaRP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John 14:27 I leave peace with you; …Not as the world gives do I give to you. Let not your hearts be troubled, neither let them be afraid. </a:t>
            </a:r>
          </a:p>
          <a:p>
            <a:pPr marL="0" indent="0">
              <a:buNone/>
            </a:pPr>
            <a:endParaRPr lang="en-US" altLang="zh-CN" sz="6600" b="1" dirty="0">
              <a:latin typeface="Times New Roman" panose="02020603050405020304" pitchFamily="18" charset="0"/>
              <a:ea typeface="DFKai-SB"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25192412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C5DB4-EAE0-D90B-0543-58741FDA78F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69C2F0-AC9E-A78C-BFDF-26FA4DEB1BCB}"/>
              </a:ext>
            </a:extLst>
          </p:cNvPr>
          <p:cNvSpPr>
            <a:spLocks noGrp="1"/>
          </p:cNvSpPr>
          <p:nvPr>
            <p:ph idx="1"/>
          </p:nvPr>
        </p:nvSpPr>
        <p:spPr>
          <a:xfrm>
            <a:off x="86497" y="0"/>
            <a:ext cx="11981516" cy="6969209"/>
          </a:xfrm>
        </p:spPr>
        <p:txBody>
          <a:bodyPr>
            <a:normAutofit/>
          </a:bodyPr>
          <a:lstStyle/>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2. </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平安是从神恩惠而来的</a:t>
            </a: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r>
              <a:rPr lang="en-US" altLang="zh-CN" sz="5400" b="1" dirty="0">
                <a:latin typeface="Times New Roman" panose="02020603050405020304" pitchFamily="18" charset="0"/>
                <a:ea typeface="DFKai-SB" panose="03000509000000000000" pitchFamily="65" charset="-120"/>
                <a:cs typeface="Times New Roman" panose="02020603050405020304" pitchFamily="18" charset="0"/>
              </a:rPr>
              <a:t>(Peace comes from the grace of God. )</a:t>
            </a:r>
          </a:p>
          <a:p>
            <a:pPr marL="0" indent="0">
              <a:buNone/>
            </a:pP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弗</a:t>
            </a: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1:2 </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愿恩惠平安、从神我们的父、和主耶稣基督、归与你们。</a:t>
            </a: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Eph 1:2 Grace to you and peace from God our Father and the Lord Jesus Christ.</a:t>
            </a:r>
          </a:p>
          <a:p>
            <a:pPr marL="0" indent="0">
              <a:buNone/>
            </a:pP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endParaRPr lang="en-US" altLang="zh-CN" sz="6600" b="1" dirty="0">
              <a:latin typeface="Times New Roman" panose="02020603050405020304" pitchFamily="18" charset="0"/>
              <a:ea typeface="DFKai-SB"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25743186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9D684-7633-64A7-52FC-48A0605486F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2DA09F-DC61-CC5A-E5E2-942AF477F1FB}"/>
              </a:ext>
            </a:extLst>
          </p:cNvPr>
          <p:cNvSpPr>
            <a:spLocks noGrp="1"/>
          </p:cNvSpPr>
          <p:nvPr>
            <p:ph idx="1"/>
          </p:nvPr>
        </p:nvSpPr>
        <p:spPr>
          <a:xfrm>
            <a:off x="86497" y="0"/>
            <a:ext cx="11981516" cy="6969209"/>
          </a:xfrm>
        </p:spPr>
        <p:txBody>
          <a:bodyPr>
            <a:normAutofit/>
          </a:bodyPr>
          <a:lstStyle/>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3. </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神的恩惠</a:t>
            </a: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(The Grace of God)</a:t>
            </a:r>
          </a:p>
          <a:p>
            <a:pPr>
              <a:buFont typeface="Wingdings" panose="05000000000000000000" pitchFamily="2" charset="2"/>
              <a:buChar char="§"/>
            </a:pP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与神和好，不再定罪</a:t>
            </a: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a:t>
            </a: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Reconciled with God and No Condemnation</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a:t>
            </a: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endParaRPr lang="en-US" altLang="zh-CN" sz="6600" b="1" dirty="0">
              <a:latin typeface="Times New Roman" panose="02020603050405020304" pitchFamily="18" charset="0"/>
              <a:ea typeface="DFKai-SB"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29740845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BD594-1ED4-3EC1-C372-24E6E1D06FF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73258F-7E9D-9B3C-B551-F5B404518597}"/>
              </a:ext>
            </a:extLst>
          </p:cNvPr>
          <p:cNvSpPr>
            <a:spLocks noGrp="1"/>
          </p:cNvSpPr>
          <p:nvPr>
            <p:ph idx="1"/>
          </p:nvPr>
        </p:nvSpPr>
        <p:spPr>
          <a:xfrm>
            <a:off x="86497" y="0"/>
            <a:ext cx="11981516" cy="6969209"/>
          </a:xfrm>
        </p:spPr>
        <p:txBody>
          <a:bodyPr>
            <a:normAutofit/>
          </a:bodyPr>
          <a:lstStyle/>
          <a:p>
            <a:pPr marL="0" indent="0">
              <a:buNone/>
            </a:pP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罗</a:t>
            </a: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5:1 </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我们既因信称义、就借着我们的主耶稣基督、得与神相和。</a:t>
            </a: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Rom 5:1 Therefore, since we have been justified by faith, we have peace with God through our Lord Jesus Christ. </a:t>
            </a:r>
          </a:p>
          <a:p>
            <a:pPr marL="0" indent="0">
              <a:buNone/>
            </a:pPr>
            <a:endParaRPr lang="en-US" altLang="zh-CN" sz="66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endParaRPr lang="en-US" altLang="zh-CN" sz="6600" b="1" dirty="0">
              <a:latin typeface="Times New Roman" panose="02020603050405020304" pitchFamily="18" charset="0"/>
              <a:ea typeface="DFKai-SB"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17400498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B1492-E124-5E67-AC43-DF51B8E5AA0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1306DC-7318-6417-A969-4CA5F455644D}"/>
              </a:ext>
            </a:extLst>
          </p:cNvPr>
          <p:cNvSpPr>
            <a:spLocks noGrp="1"/>
          </p:cNvSpPr>
          <p:nvPr>
            <p:ph idx="1"/>
          </p:nvPr>
        </p:nvSpPr>
        <p:spPr>
          <a:xfrm>
            <a:off x="86497" y="0"/>
            <a:ext cx="11981516" cy="6969209"/>
          </a:xfrm>
        </p:spPr>
        <p:txBody>
          <a:bodyPr>
            <a:normAutofit/>
          </a:bodyPr>
          <a:lstStyle/>
          <a:p>
            <a:pPr>
              <a:buFont typeface="Wingdings" panose="05000000000000000000" pitchFamily="2" charset="2"/>
              <a:buChar char="§"/>
            </a:pP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神看我们为圣洁、没有瑕疵</a:t>
            </a: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(God see us holy and blameless.)</a:t>
            </a:r>
          </a:p>
        </p:txBody>
      </p:sp>
    </p:spTree>
    <p:extLst>
      <p:ext uri="{BB962C8B-B14F-4D97-AF65-F5344CB8AC3E}">
        <p14:creationId xmlns:p14="http://schemas.microsoft.com/office/powerpoint/2010/main" val="35516277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468B6-D4E9-D268-119C-4E67AFC4843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BB7B27-A874-D067-B05E-BCD08BF11B6C}"/>
              </a:ext>
            </a:extLst>
          </p:cNvPr>
          <p:cNvSpPr>
            <a:spLocks noGrp="1"/>
          </p:cNvSpPr>
          <p:nvPr>
            <p:ph idx="1"/>
          </p:nvPr>
        </p:nvSpPr>
        <p:spPr>
          <a:xfrm>
            <a:off x="0" y="0"/>
            <a:ext cx="12192000" cy="6969209"/>
          </a:xfrm>
        </p:spPr>
        <p:txBody>
          <a:bodyPr>
            <a:normAutofit lnSpcReduction="10000"/>
          </a:bodyPr>
          <a:lstStyle/>
          <a:p>
            <a:pPr marL="0" indent="0">
              <a:buNone/>
            </a:pP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西</a:t>
            </a: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1:22 </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但如今他借着基督的肉身受死、叫你们与自己和好、</a:t>
            </a:r>
            <a:r>
              <a:rPr lang="zh-CN" altLang="en-US" sz="6000" b="1" dirty="0">
                <a:effectLst>
                  <a:outerShdw blurRad="38100" dist="38100" dir="2700000" algn="tl">
                    <a:srgbClr val="000000">
                      <a:alpha val="43137"/>
                    </a:srgbClr>
                  </a:outerShdw>
                </a:effectLst>
                <a:latin typeface="Times New Roman" panose="02020603050405020304" pitchFamily="18" charset="0"/>
                <a:ea typeface="DFKai-SB" panose="03000509000000000000" pitchFamily="65" charset="-120"/>
                <a:cs typeface="Times New Roman" panose="02020603050405020304" pitchFamily="18" charset="0"/>
              </a:rPr>
              <a:t>都成了圣洁、没有瑕疵</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、无可责备、把你们引到自己面前。</a:t>
            </a: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Col 1:22 He has now reconciled in his body of flesh by his death, in order to present you holy and blameless and above reproach before him.</a:t>
            </a:r>
          </a:p>
        </p:txBody>
      </p:sp>
    </p:spTree>
    <p:extLst>
      <p:ext uri="{BB962C8B-B14F-4D97-AF65-F5344CB8AC3E}">
        <p14:creationId xmlns:p14="http://schemas.microsoft.com/office/powerpoint/2010/main" val="22302721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E9A40-6B6D-7637-9795-3F922893DDE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9D9711-821F-6C8A-171A-9E371E3945DB}"/>
              </a:ext>
            </a:extLst>
          </p:cNvPr>
          <p:cNvSpPr>
            <a:spLocks noGrp="1"/>
          </p:cNvSpPr>
          <p:nvPr>
            <p:ph idx="1"/>
          </p:nvPr>
        </p:nvSpPr>
        <p:spPr>
          <a:xfrm>
            <a:off x="86497" y="0"/>
            <a:ext cx="11981516" cy="6969209"/>
          </a:xfrm>
        </p:spPr>
        <p:txBody>
          <a:bodyPr>
            <a:normAutofit/>
          </a:bodyPr>
          <a:lstStyle/>
          <a:p>
            <a:pPr>
              <a:buFont typeface="Wingdings" panose="05000000000000000000" pitchFamily="2" charset="2"/>
              <a:buChar char="§"/>
            </a:pP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成为神领养的儿子</a:t>
            </a: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(Adopted as God’s children.)</a:t>
            </a:r>
          </a:p>
          <a:p>
            <a:pPr marL="0" indent="0">
              <a:buNone/>
            </a:pP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罗</a:t>
            </a: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8:17 </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既是儿女、便是后嗣、就是　神的后嗣、和基督同作后嗣．如果我们和他一同受苦、也必和他一同得荣耀。</a:t>
            </a: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10125706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EBC00-8608-CF88-D212-61D0516CF1C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4BE72A-4FA9-8B45-62AB-5FBFCB4B5971}"/>
              </a:ext>
            </a:extLst>
          </p:cNvPr>
          <p:cNvSpPr>
            <a:spLocks noGrp="1"/>
          </p:cNvSpPr>
          <p:nvPr>
            <p:ph idx="1"/>
          </p:nvPr>
        </p:nvSpPr>
        <p:spPr>
          <a:xfrm>
            <a:off x="86497" y="0"/>
            <a:ext cx="11981516" cy="6969209"/>
          </a:xfrm>
        </p:spPr>
        <p:txBody>
          <a:bodyPr>
            <a:normAutofit/>
          </a:bodyPr>
          <a:lstStyle/>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Rom 8:17 and if children, then heirs—heirs of God and fellow heirs with Christ, provided we suffer with him in order that we may also be glorified with him. </a:t>
            </a:r>
          </a:p>
        </p:txBody>
      </p:sp>
    </p:spTree>
    <p:extLst>
      <p:ext uri="{BB962C8B-B14F-4D97-AF65-F5344CB8AC3E}">
        <p14:creationId xmlns:p14="http://schemas.microsoft.com/office/powerpoint/2010/main" val="1738549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4CFDA-59AD-B001-56C7-47895993D6F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BA8B29-B8F6-35AA-AF63-C1CB66BA1EB1}"/>
              </a:ext>
            </a:extLst>
          </p:cNvPr>
          <p:cNvSpPr>
            <a:spLocks noGrp="1"/>
          </p:cNvSpPr>
          <p:nvPr>
            <p:ph idx="1"/>
          </p:nvPr>
        </p:nvSpPr>
        <p:spPr>
          <a:xfrm>
            <a:off x="86497" y="0"/>
            <a:ext cx="11981516" cy="6969209"/>
          </a:xfrm>
        </p:spPr>
        <p:txBody>
          <a:bodyPr>
            <a:normAutofit/>
          </a:bodyPr>
          <a:lstStyle/>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4. </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平安归给神所喜悦的人。</a:t>
            </a: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(Peace to those who God is pleased.)</a:t>
            </a:r>
          </a:p>
          <a:p>
            <a:pPr>
              <a:buFont typeface="Wingdings" panose="05000000000000000000" pitchFamily="2" charset="2"/>
              <a:buChar char="§"/>
            </a:pP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谦卑自己，承认自己是罪人，但又信靠基督救恩的人。</a:t>
            </a: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(Humble themselves, knowing they are sinners and trust their salvation in Christ. )</a:t>
            </a:r>
          </a:p>
          <a:p>
            <a:pPr marL="0" indent="0">
              <a:buNone/>
            </a:pPr>
            <a:endParaRPr lang="en-US" altLang="zh-CN" sz="66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endParaRPr lang="en-US" altLang="zh-CN" sz="6600" b="1" dirty="0">
              <a:latin typeface="Times New Roman" panose="02020603050405020304" pitchFamily="18" charset="0"/>
              <a:ea typeface="DFKai-SB"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35218637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11A84-3440-7AF0-7A7A-79D967A1F7B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C6BA9E-BCA2-BB5E-E136-E4559855DE9D}"/>
              </a:ext>
            </a:extLst>
          </p:cNvPr>
          <p:cNvSpPr>
            <a:spLocks noGrp="1"/>
          </p:cNvSpPr>
          <p:nvPr>
            <p:ph idx="1"/>
          </p:nvPr>
        </p:nvSpPr>
        <p:spPr>
          <a:xfrm>
            <a:off x="86497" y="0"/>
            <a:ext cx="11981516" cy="6969209"/>
          </a:xfrm>
        </p:spPr>
        <p:txBody>
          <a:bodyPr>
            <a:normAutofit/>
          </a:bodyPr>
          <a:lstStyle/>
          <a:p>
            <a:pPr marL="0" indent="0">
              <a:buNone/>
            </a:pP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太</a:t>
            </a: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5:3 </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虚心的人有福了．因为天国是他们的。</a:t>
            </a: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Mat 5:3 Blessed are the poor in spirit, for theirs is the kingdom of heaven. </a:t>
            </a:r>
          </a:p>
          <a:p>
            <a:pPr marL="0" indent="0">
              <a:buNone/>
            </a:pPr>
            <a:endParaRPr lang="en-US" altLang="zh-CN" sz="6600" b="1" dirty="0">
              <a:latin typeface="Times New Roman" panose="02020603050405020304" pitchFamily="18" charset="0"/>
              <a:ea typeface="DFKai-SB"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38614430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4178C9-B491-90F9-9130-D5E908233998}"/>
              </a:ext>
            </a:extLst>
          </p:cNvPr>
          <p:cNvSpPr>
            <a:spLocks noGrp="1"/>
          </p:cNvSpPr>
          <p:nvPr>
            <p:ph idx="1"/>
          </p:nvPr>
        </p:nvSpPr>
        <p:spPr>
          <a:xfrm>
            <a:off x="0" y="0"/>
            <a:ext cx="12191999" cy="6857999"/>
          </a:xfrm>
        </p:spPr>
        <p:txBody>
          <a:bodyPr>
            <a:normAutofit lnSpcReduction="10000"/>
          </a:bodyPr>
          <a:lstStyle/>
          <a:p>
            <a:pPr marL="0" indent="0">
              <a:buNone/>
            </a:pPr>
            <a:r>
              <a:rPr lang="zh-CN" altLang="en-US" sz="6000" b="1" dirty="0">
                <a:latin typeface="Times New Roman" panose="02020603050405020304" pitchFamily="18" charset="0"/>
                <a:ea typeface="KaiTi" panose="02010609060101010101" pitchFamily="49" charset="-122"/>
                <a:cs typeface="Times New Roman" panose="02020603050405020304" pitchFamily="18" charset="0"/>
              </a:rPr>
              <a:t>三。不用惧怕 </a:t>
            </a: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(Do not live in fear. )</a:t>
            </a: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2:9 </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有主的使者站在他们旁边、主的荣光四面照着他们．牧羊的人就甚惧怕。</a:t>
            </a: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And an angel of the Lord appeared to them, and the glory of the Lord shone around them, and they were filled with great fear. </a:t>
            </a:r>
            <a:endParaRPr lang="en-US" altLang="zh-CN" sz="6600" b="1" dirty="0">
              <a:latin typeface="Times New Roman" panose="02020603050405020304" pitchFamily="18" charset="0"/>
              <a:ea typeface="DFKai-SB"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11980946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ADD37-34FA-90F7-17AD-BC0438D3CB7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F8F050-6CD5-3ED8-78CE-3B0074DD3C87}"/>
              </a:ext>
            </a:extLst>
          </p:cNvPr>
          <p:cNvSpPr>
            <a:spLocks noGrp="1"/>
          </p:cNvSpPr>
          <p:nvPr>
            <p:ph idx="1"/>
          </p:nvPr>
        </p:nvSpPr>
        <p:spPr>
          <a:xfrm>
            <a:off x="0" y="0"/>
            <a:ext cx="12191999" cy="6857999"/>
          </a:xfrm>
        </p:spPr>
        <p:txBody>
          <a:bodyPr>
            <a:normAutofit/>
          </a:bodyPr>
          <a:lstStyle/>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2:10 </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那天使对他们说、不要惧怕、我报给你们大喜的信息、是关乎万民的．</a:t>
            </a: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 And the angel said to them, “Fear not, for behold, I bring you good news of great joy that will be for all the people. ”</a:t>
            </a:r>
          </a:p>
          <a:p>
            <a:pPr marL="0" indent="0">
              <a:buNone/>
            </a:pPr>
            <a:endParaRPr lang="zh-CN" altLang="en-US"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endParaRPr lang="en-US" altLang="zh-CN" sz="6600" b="1" dirty="0">
              <a:latin typeface="Times New Roman" panose="02020603050405020304" pitchFamily="18" charset="0"/>
              <a:ea typeface="DFKai-SB"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12194471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EA9A6-F233-10F9-A638-F900D2E0BF9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B045A5-2A99-144A-562F-3E6EE9D8E7CB}"/>
              </a:ext>
            </a:extLst>
          </p:cNvPr>
          <p:cNvSpPr>
            <a:spLocks noGrp="1"/>
          </p:cNvSpPr>
          <p:nvPr>
            <p:ph idx="1"/>
          </p:nvPr>
        </p:nvSpPr>
        <p:spPr>
          <a:xfrm>
            <a:off x="0" y="0"/>
            <a:ext cx="12191999" cy="6857999"/>
          </a:xfrm>
        </p:spPr>
        <p:txBody>
          <a:bodyPr>
            <a:normAutofit/>
          </a:bodyPr>
          <a:lstStyle/>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1. </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牧羊人、马利亚可以有很多理由惧怕。</a:t>
            </a: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(The shepherds and Mary could have lot of reasons to fear.)</a:t>
            </a: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2. </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如果你是基督徒，你不应常活在惧怕中，应刚强服事主。</a:t>
            </a: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(Christian should not live in fear often.)</a:t>
            </a:r>
          </a:p>
        </p:txBody>
      </p:sp>
    </p:spTree>
    <p:extLst>
      <p:ext uri="{BB962C8B-B14F-4D97-AF65-F5344CB8AC3E}">
        <p14:creationId xmlns:p14="http://schemas.microsoft.com/office/powerpoint/2010/main" val="37383491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344E0-5DE6-0D14-0F88-11DE362E87B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F745CA-8777-0142-F0B9-7D99A7741213}"/>
              </a:ext>
            </a:extLst>
          </p:cNvPr>
          <p:cNvSpPr>
            <a:spLocks noGrp="1"/>
          </p:cNvSpPr>
          <p:nvPr>
            <p:ph idx="1"/>
          </p:nvPr>
        </p:nvSpPr>
        <p:spPr>
          <a:xfrm>
            <a:off x="0" y="0"/>
            <a:ext cx="12191999" cy="6857999"/>
          </a:xfrm>
        </p:spPr>
        <p:txBody>
          <a:bodyPr>
            <a:normAutofit/>
          </a:bodyPr>
          <a:lstStyle/>
          <a:p>
            <a:pPr marL="0" indent="0">
              <a:buNone/>
            </a:pP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提后</a:t>
            </a: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1:7 </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因为神赐给我们、不是胆怯的心、乃是刚强、仁爱、谨守的心。</a:t>
            </a: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2 Tim1:7  for God gave us a spirit not of fear, but of power and love and self-control.</a:t>
            </a:r>
          </a:p>
        </p:txBody>
      </p:sp>
    </p:spTree>
    <p:extLst>
      <p:ext uri="{BB962C8B-B14F-4D97-AF65-F5344CB8AC3E}">
        <p14:creationId xmlns:p14="http://schemas.microsoft.com/office/powerpoint/2010/main" val="29741375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C6A9C-06C8-64B5-DF0E-FA8A854FDD3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0951F8-6D97-6F02-6E91-0A57B813B9BF}"/>
              </a:ext>
            </a:extLst>
          </p:cNvPr>
          <p:cNvSpPr>
            <a:spLocks noGrp="1"/>
          </p:cNvSpPr>
          <p:nvPr>
            <p:ph idx="1"/>
          </p:nvPr>
        </p:nvSpPr>
        <p:spPr>
          <a:xfrm>
            <a:off x="0" y="0"/>
            <a:ext cx="12191999" cy="6857999"/>
          </a:xfrm>
        </p:spPr>
        <p:txBody>
          <a:bodyPr>
            <a:normAutofit fontScale="92500" lnSpcReduction="20000"/>
          </a:bodyPr>
          <a:lstStyle/>
          <a:p>
            <a:pPr marL="0" indent="0">
              <a:buNone/>
            </a:pP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启</a:t>
            </a: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21:8 </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惟有</a:t>
            </a:r>
            <a:r>
              <a:rPr lang="zh-CN" altLang="en-US" sz="6000" b="1" u="sng" dirty="0">
                <a:latin typeface="Times New Roman" panose="02020603050405020304" pitchFamily="18" charset="0"/>
                <a:ea typeface="DFKai-SB" panose="03000509000000000000" pitchFamily="65" charset="-120"/>
                <a:cs typeface="Times New Roman" panose="02020603050405020304" pitchFamily="18" charset="0"/>
              </a:rPr>
              <a:t>胆怯的</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、不信的、、杀人的、淫乱的、、拜偶像的、和一切说谎话的、他们的分就在烧着硫磺的火湖里．这是第二次的死。</a:t>
            </a: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Rev 21:8 But as for the cowardly, the faithless, … for murderers, the sexually immoral… idolaters, and all liars, their portion will be in the lake that burns with fire and sulfur, which is the second death.</a:t>
            </a:r>
          </a:p>
        </p:txBody>
      </p:sp>
    </p:spTree>
    <p:extLst>
      <p:ext uri="{BB962C8B-B14F-4D97-AF65-F5344CB8AC3E}">
        <p14:creationId xmlns:p14="http://schemas.microsoft.com/office/powerpoint/2010/main" val="2482252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52DFC-05FB-B802-D6AF-63C4FCE1435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BAEA1F-541D-E3B0-6860-8A2D58EBB56E}"/>
              </a:ext>
            </a:extLst>
          </p:cNvPr>
          <p:cNvSpPr>
            <a:spLocks noGrp="1"/>
          </p:cNvSpPr>
          <p:nvPr>
            <p:ph idx="1"/>
          </p:nvPr>
        </p:nvSpPr>
        <p:spPr>
          <a:xfrm>
            <a:off x="0" y="0"/>
            <a:ext cx="12191999" cy="6857999"/>
          </a:xfrm>
        </p:spPr>
        <p:txBody>
          <a:bodyPr>
            <a:normAutofit/>
          </a:bodyPr>
          <a:lstStyle/>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3.</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 我们应活在神的恩典中</a:t>
            </a: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(We should live under the grace of God.)</a:t>
            </a:r>
          </a:p>
          <a:p>
            <a:pPr marL="0" indent="0">
              <a:buNone/>
            </a:pP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16870959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413CC-F86E-B732-4A54-50BFC706789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B0160A-0CB2-F33B-76D6-05A721BB7A92}"/>
              </a:ext>
            </a:extLst>
          </p:cNvPr>
          <p:cNvSpPr>
            <a:spLocks noGrp="1"/>
          </p:cNvSpPr>
          <p:nvPr>
            <p:ph idx="1"/>
          </p:nvPr>
        </p:nvSpPr>
        <p:spPr>
          <a:xfrm>
            <a:off x="0" y="0"/>
            <a:ext cx="12191999" cy="6857999"/>
          </a:xfrm>
        </p:spPr>
        <p:txBody>
          <a:bodyPr>
            <a:normAutofit lnSpcReduction="10000"/>
          </a:bodyPr>
          <a:lstStyle/>
          <a:p>
            <a:pPr>
              <a:buFont typeface="Wingdings" panose="05000000000000000000" pitchFamily="2" charset="2"/>
              <a:buChar char="§"/>
            </a:pP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不必惧怕死亡</a:t>
            </a: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(No fear for death)</a:t>
            </a:r>
          </a:p>
          <a:p>
            <a:pPr marL="0" indent="0">
              <a:buNone/>
            </a:pP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约</a:t>
            </a: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3:16 </a:t>
            </a:r>
            <a:r>
              <a:rPr lang="zh-CN" altLang="en-US" sz="6000" b="1" dirty="0">
                <a:latin typeface="Times New Roman" panose="02020603050405020304" pitchFamily="18" charset="0"/>
                <a:ea typeface="DFKai-SB" panose="03000509000000000000" pitchFamily="65" charset="-120"/>
                <a:cs typeface="Times New Roman" panose="02020603050405020304" pitchFamily="18" charset="0"/>
              </a:rPr>
              <a:t>神爱世人、甚至将他的独生子赐给他们、叫一切信他的、不至灭亡、反得永生。</a:t>
            </a: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r>
              <a:rPr lang="en-US" altLang="zh-CN" sz="6000" b="1" dirty="0">
                <a:latin typeface="Times New Roman" panose="02020603050405020304" pitchFamily="18" charset="0"/>
                <a:ea typeface="DFKai-SB" panose="03000509000000000000" pitchFamily="65" charset="-120"/>
                <a:cs typeface="Times New Roman" panose="02020603050405020304" pitchFamily="18" charset="0"/>
              </a:rPr>
              <a:t>John 3:16 For God so loved the world, that he gave his only Son, that whoever believes in him should not perish but have eternal life. </a:t>
            </a:r>
          </a:p>
          <a:p>
            <a:pPr marL="0" indent="0">
              <a:buNone/>
            </a:pPr>
            <a:endParaRPr lang="en-US" altLang="zh-CN" sz="6000" b="1" dirty="0">
              <a:latin typeface="Times New Roman" panose="02020603050405020304" pitchFamily="18" charset="0"/>
              <a:ea typeface="DFKai-SB"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14399643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06CA3-6AF9-7530-A477-E37F76E92F5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A30220-8A67-C7C3-8E5C-46D6BB1F101F}"/>
              </a:ext>
            </a:extLst>
          </p:cNvPr>
          <p:cNvSpPr>
            <a:spLocks noGrp="1"/>
          </p:cNvSpPr>
          <p:nvPr>
            <p:ph idx="1"/>
          </p:nvPr>
        </p:nvSpPr>
        <p:spPr>
          <a:xfrm>
            <a:off x="0" y="0"/>
            <a:ext cx="12192000" cy="6857999"/>
          </a:xfrm>
        </p:spPr>
        <p:txBody>
          <a:bodyPr>
            <a:normAutofit/>
          </a:bodyPr>
          <a:lstStyle/>
          <a:p>
            <a:pPr>
              <a:buFont typeface="Wingdings" panose="05000000000000000000" pitchFamily="2" charset="2"/>
              <a:buChar char="§"/>
            </a:pPr>
            <a:r>
              <a:rPr lang="zh-CN" altLang="en-US" sz="6000" b="1" dirty="0">
                <a:latin typeface="Times New Roman" panose="02020603050405020304" pitchFamily="18" charset="0"/>
                <a:ea typeface="KaiTi" panose="02010609060101010101" pitchFamily="49" charset="-122"/>
                <a:cs typeface="Times New Roman" panose="02020603050405020304" pitchFamily="18" charset="0"/>
              </a:rPr>
              <a:t>不必惧怕将来</a:t>
            </a: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(No fear for future)</a:t>
            </a:r>
          </a:p>
          <a:p>
            <a:pPr marL="0" indent="0">
              <a:buNone/>
            </a:pPr>
            <a:r>
              <a:rPr lang="zh-CN" altLang="en-US" sz="6000" b="1" dirty="0">
                <a:latin typeface="Times New Roman" panose="02020603050405020304" pitchFamily="18" charset="0"/>
                <a:ea typeface="KaiTi" panose="02010609060101010101" pitchFamily="49" charset="-122"/>
                <a:cs typeface="Times New Roman" panose="02020603050405020304" pitchFamily="18" charset="0"/>
              </a:rPr>
              <a:t>罗</a:t>
            </a: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8:38-39 </a:t>
            </a:r>
            <a:r>
              <a:rPr lang="zh-CN" altLang="en-US" sz="6000" b="1" dirty="0">
                <a:latin typeface="Times New Roman" panose="02020603050405020304" pitchFamily="18" charset="0"/>
                <a:ea typeface="KaiTi" panose="02010609060101010101" pitchFamily="49" charset="-122"/>
                <a:cs typeface="Times New Roman" panose="02020603050405020304" pitchFamily="18" charset="0"/>
              </a:rPr>
              <a:t>因为我深信无论是死、生、天使、掌权的、有能的、现在的事、将来的事、高处的、低处的、别的受造之物、都不能叫我们与神的爱隔绝</a:t>
            </a: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6000" b="1" dirty="0">
                <a:latin typeface="Times New Roman" panose="02020603050405020304" pitchFamily="18" charset="0"/>
                <a:ea typeface="KaiTi" panose="02010609060101010101" pitchFamily="49" charset="-122"/>
                <a:cs typeface="Times New Roman" panose="02020603050405020304" pitchFamily="18" charset="0"/>
              </a:rPr>
              <a:t>这爱是在我们的主基督耶稣里的。</a:t>
            </a:r>
            <a:endParaRPr lang="en-US" altLang="zh-CN" sz="6000" b="1" dirty="0">
              <a:latin typeface="Times New Roman" panose="02020603050405020304" pitchFamily="18" charset="0"/>
              <a:ea typeface="KaiTi" panose="02010609060101010101" pitchFamily="49" charset="-122"/>
              <a:cs typeface="Times New Roman" panose="02020603050405020304" pitchFamily="18" charset="0"/>
            </a:endParaRPr>
          </a:p>
          <a:p>
            <a:pPr marL="0" indent="0">
              <a:buNone/>
            </a:pPr>
            <a:endParaRPr lang="en-US" altLang="zh-CN" sz="6600" b="1" dirty="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27815659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D829D-899A-511A-909A-1D7E85FCB89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D56E8D-0E20-107C-4D8C-7EA6DEB8DFE0}"/>
              </a:ext>
            </a:extLst>
          </p:cNvPr>
          <p:cNvSpPr>
            <a:spLocks noGrp="1"/>
          </p:cNvSpPr>
          <p:nvPr>
            <p:ph idx="1"/>
          </p:nvPr>
        </p:nvSpPr>
        <p:spPr>
          <a:xfrm>
            <a:off x="0" y="1"/>
            <a:ext cx="12192000" cy="6857999"/>
          </a:xfrm>
        </p:spPr>
        <p:txBody>
          <a:bodyPr>
            <a:normAutofit/>
          </a:bodyPr>
          <a:lstStyle/>
          <a:p>
            <a:pPr marL="0" indent="0">
              <a:buNone/>
            </a:pP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Rom 8:38–39 For I am sure that neither death nor life, nor angels nor rulers, nor things present nor things to come, nor powers, nor height nor depth, nor anything else in all creation, will be able to separate us from the love of God in Christ Jesus our Lord.</a:t>
            </a:r>
            <a:endParaRPr lang="en-US" altLang="zh-CN" sz="6600" b="1" dirty="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2154456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F2FC9-3EFD-9AD4-9C2C-ADA28E86E9A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B375B3-4708-90EF-81EA-04BB240E0A06}"/>
              </a:ext>
            </a:extLst>
          </p:cNvPr>
          <p:cNvSpPr>
            <a:spLocks noGrp="1"/>
          </p:cNvSpPr>
          <p:nvPr>
            <p:ph idx="1"/>
          </p:nvPr>
        </p:nvSpPr>
        <p:spPr>
          <a:xfrm>
            <a:off x="0" y="0"/>
            <a:ext cx="12191999" cy="6857999"/>
          </a:xfrm>
        </p:spPr>
        <p:txBody>
          <a:bodyPr>
            <a:normAutofit lnSpcReduction="10000"/>
          </a:bodyPr>
          <a:lstStyle/>
          <a:p>
            <a:pPr>
              <a:buFont typeface="Wingdings" panose="05000000000000000000" pitchFamily="2" charset="2"/>
              <a:buChar char="§"/>
            </a:pPr>
            <a:r>
              <a:rPr lang="zh-CN" altLang="en-US" sz="6000" b="1" dirty="0">
                <a:latin typeface="Times New Roman" panose="02020603050405020304" pitchFamily="18" charset="0"/>
                <a:ea typeface="KaiTi" panose="02010609060101010101" pitchFamily="49" charset="-122"/>
                <a:cs typeface="Times New Roman" panose="02020603050405020304" pitchFamily="18" charset="0"/>
              </a:rPr>
              <a:t>不必惧怕不够好、不如别人。</a:t>
            </a:r>
            <a:endParaRPr lang="en-US" altLang="zh-CN" sz="6000" b="1" dirty="0">
              <a:latin typeface="Times New Roman" panose="02020603050405020304" pitchFamily="18" charset="0"/>
              <a:ea typeface="KaiTi" panose="02010609060101010101" pitchFamily="49" charset="-122"/>
              <a:cs typeface="Times New Roman" panose="02020603050405020304" pitchFamily="18" charset="0"/>
            </a:endParaRPr>
          </a:p>
          <a:p>
            <a:pPr marL="0" indent="0">
              <a:buNone/>
            </a:pP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No fear for being not good enough, being accused.</a:t>
            </a:r>
          </a:p>
          <a:p>
            <a:pPr marL="0" indent="0">
              <a:buNone/>
            </a:pPr>
            <a:r>
              <a:rPr lang="zh-CN" altLang="en-US" sz="6000" b="1" dirty="0">
                <a:latin typeface="Times New Roman" panose="02020603050405020304" pitchFamily="18" charset="0"/>
                <a:ea typeface="KaiTi" panose="02010609060101010101" pitchFamily="49" charset="-122"/>
                <a:cs typeface="Times New Roman" panose="02020603050405020304" pitchFamily="18" charset="0"/>
              </a:rPr>
              <a:t>罗</a:t>
            </a: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3:28 </a:t>
            </a:r>
            <a:r>
              <a:rPr lang="zh-CN" altLang="en-US" sz="6000" b="1" dirty="0">
                <a:latin typeface="Times New Roman" panose="02020603050405020304" pitchFamily="18" charset="0"/>
                <a:ea typeface="KaiTi" panose="02010609060101010101" pitchFamily="49" charset="-122"/>
                <a:cs typeface="Times New Roman" panose="02020603050405020304" pitchFamily="18" charset="0"/>
              </a:rPr>
              <a:t>所以我们看定了、人称义是因着信、不在乎遵行律法。</a:t>
            </a:r>
            <a:endParaRPr lang="en-US" altLang="zh-CN" sz="6000" b="1" dirty="0">
              <a:latin typeface="Times New Roman" panose="02020603050405020304" pitchFamily="18" charset="0"/>
              <a:ea typeface="KaiTi" panose="02010609060101010101" pitchFamily="49" charset="-122"/>
              <a:cs typeface="Times New Roman" panose="02020603050405020304" pitchFamily="18" charset="0"/>
            </a:endParaRPr>
          </a:p>
          <a:p>
            <a:pPr marL="0" indent="0">
              <a:buNone/>
            </a:pPr>
            <a:r>
              <a:rPr lang="en-US" altLang="zh-CN" sz="6000" b="1" dirty="0">
                <a:latin typeface="Times New Roman" panose="02020603050405020304" pitchFamily="18" charset="0"/>
                <a:ea typeface="KaiTi" panose="02010609060101010101" pitchFamily="49" charset="-122"/>
                <a:cs typeface="Times New Roman" panose="02020603050405020304" pitchFamily="18" charset="0"/>
              </a:rPr>
              <a:t>Rom 3:28 For we hold that one is justified by faith apart from works of the law</a:t>
            </a:r>
            <a:r>
              <a:rPr lang="zh-CN" altLang="en-US" sz="6000" b="1" dirty="0">
                <a:latin typeface="Times New Roman" panose="02020603050405020304" pitchFamily="18" charset="0"/>
                <a:ea typeface="KaiTi" panose="02010609060101010101" pitchFamily="49" charset="-122"/>
                <a:cs typeface="Times New Roman" panose="02020603050405020304" pitchFamily="18" charset="0"/>
              </a:rPr>
              <a:t>。</a:t>
            </a:r>
            <a:endParaRPr lang="en-US" altLang="zh-CN" sz="6000" b="1" dirty="0">
              <a:latin typeface="Times New Roman" panose="02020603050405020304" pitchFamily="18" charset="0"/>
              <a:ea typeface="KaiTi" panose="02010609060101010101" pitchFamily="49" charset="-122"/>
              <a:cs typeface="Times New Roman" panose="02020603050405020304" pitchFamily="18" charset="0"/>
            </a:endParaRPr>
          </a:p>
          <a:p>
            <a:pPr marL="0" indent="0">
              <a:buNone/>
            </a:pPr>
            <a:endParaRPr lang="en-US" altLang="zh-CN" sz="66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endParaRPr lang="en-US" altLang="zh-CN" sz="6600" b="1" dirty="0">
              <a:latin typeface="Times New Roman" panose="02020603050405020304" pitchFamily="18" charset="0"/>
              <a:ea typeface="DFKai-SB"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15494866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4CEBB-CB8F-BA5A-45AB-365EB3C2F10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69CA1E-D796-F1AB-2600-54E930E8FF03}"/>
              </a:ext>
            </a:extLst>
          </p:cNvPr>
          <p:cNvSpPr>
            <a:spLocks noGrp="1"/>
          </p:cNvSpPr>
          <p:nvPr>
            <p:ph idx="1"/>
          </p:nvPr>
        </p:nvSpPr>
        <p:spPr>
          <a:xfrm>
            <a:off x="0" y="86497"/>
            <a:ext cx="12191999" cy="6771502"/>
          </a:xfrm>
        </p:spPr>
        <p:txBody>
          <a:bodyPr>
            <a:normAutofit fontScale="92500" lnSpcReduction="20000"/>
          </a:bodyPr>
          <a:lstStyle/>
          <a:p>
            <a:pPr marL="0" indent="0">
              <a:buNone/>
            </a:pPr>
            <a:r>
              <a:rPr lang="en-US" altLang="zh-CN" sz="6500" b="1" dirty="0">
                <a:latin typeface="Times New Roman" panose="02020603050405020304" pitchFamily="18" charset="0"/>
                <a:ea typeface="KaiTi" panose="02010609060101010101" pitchFamily="49" charset="-122"/>
                <a:cs typeface="Times New Roman" panose="02020603050405020304" pitchFamily="18" charset="0"/>
              </a:rPr>
              <a:t>4. </a:t>
            </a:r>
            <a:r>
              <a:rPr lang="zh-CN" altLang="en-US" sz="6500" b="1" dirty="0">
                <a:latin typeface="Times New Roman" panose="02020603050405020304" pitchFamily="18" charset="0"/>
                <a:ea typeface="KaiTi" panose="02010609060101010101" pitchFamily="49" charset="-122"/>
                <a:cs typeface="Times New Roman" panose="02020603050405020304" pitchFamily="18" charset="0"/>
              </a:rPr>
              <a:t>让恩典改变你（</a:t>
            </a:r>
            <a:r>
              <a:rPr lang="en-US" altLang="zh-CN" sz="6500" b="1" dirty="0">
                <a:latin typeface="Times New Roman" panose="02020603050405020304" pitchFamily="18" charset="0"/>
                <a:ea typeface="KaiTi" panose="02010609060101010101" pitchFamily="49" charset="-122"/>
                <a:cs typeface="Times New Roman" panose="02020603050405020304" pitchFamily="18" charset="0"/>
              </a:rPr>
              <a:t>Let </a:t>
            </a:r>
            <a:r>
              <a:rPr lang="en-US" altLang="zh-CN" sz="6500" b="1">
                <a:latin typeface="Times New Roman" panose="02020603050405020304" pitchFamily="18" charset="0"/>
                <a:ea typeface="KaiTi" panose="02010609060101010101" pitchFamily="49" charset="-122"/>
                <a:cs typeface="Times New Roman" panose="02020603050405020304" pitchFamily="18" charset="0"/>
              </a:rPr>
              <a:t>the grace </a:t>
            </a:r>
            <a:r>
              <a:rPr lang="en-US" altLang="zh-CN" sz="6500" b="1" dirty="0">
                <a:latin typeface="Times New Roman" panose="02020603050405020304" pitchFamily="18" charset="0"/>
                <a:ea typeface="KaiTi" panose="02010609060101010101" pitchFamily="49" charset="-122"/>
                <a:cs typeface="Times New Roman" panose="02020603050405020304" pitchFamily="18" charset="0"/>
              </a:rPr>
              <a:t>change you.)</a:t>
            </a:r>
          </a:p>
          <a:p>
            <a:pPr marL="0" indent="0">
              <a:buNone/>
            </a:pPr>
            <a:r>
              <a:rPr lang="zh-CN" altLang="en-US" sz="6500" b="1" dirty="0">
                <a:latin typeface="Times New Roman" panose="02020603050405020304" pitchFamily="18" charset="0"/>
                <a:ea typeface="KaiTi" panose="02010609060101010101" pitchFamily="49" charset="-122"/>
                <a:cs typeface="Times New Roman" panose="02020603050405020304" pitchFamily="18" charset="0"/>
              </a:rPr>
              <a:t>加</a:t>
            </a:r>
            <a:r>
              <a:rPr lang="en-US" altLang="zh-CN" sz="6500" b="1" dirty="0">
                <a:latin typeface="Times New Roman" panose="02020603050405020304" pitchFamily="18" charset="0"/>
                <a:ea typeface="KaiTi" panose="02010609060101010101" pitchFamily="49" charset="-122"/>
                <a:cs typeface="Times New Roman" panose="02020603050405020304" pitchFamily="18" charset="0"/>
              </a:rPr>
              <a:t>5:13 </a:t>
            </a:r>
            <a:r>
              <a:rPr lang="zh-CN" altLang="en-US" sz="6500" b="1" dirty="0">
                <a:latin typeface="Times New Roman" panose="02020603050405020304" pitchFamily="18" charset="0"/>
                <a:ea typeface="KaiTi" panose="02010609060101010101" pitchFamily="49" charset="-122"/>
                <a:cs typeface="Times New Roman" panose="02020603050405020304" pitchFamily="18" charset="0"/>
              </a:rPr>
              <a:t>弟兄们、你们蒙召、是要得自由．只是不可将你们的自由当作放纵情欲的机会．总要用爱心互相服事。（</a:t>
            </a:r>
            <a:r>
              <a:rPr lang="en-US" altLang="zh-CN" sz="6500" b="1" dirty="0">
                <a:latin typeface="Times New Roman" panose="02020603050405020304" pitchFamily="18" charset="0"/>
                <a:ea typeface="KaiTi" panose="02010609060101010101" pitchFamily="49" charset="-122"/>
                <a:cs typeface="Times New Roman" panose="02020603050405020304" pitchFamily="18" charset="0"/>
              </a:rPr>
              <a:t>Gal 5:16 You were called to freedom,…do not use your freedom as an opportunity for the flesh, but through love serve one another. )</a:t>
            </a:r>
          </a:p>
          <a:p>
            <a:pPr marL="0" indent="0">
              <a:buNone/>
            </a:pPr>
            <a:endParaRPr lang="zh-CN" altLang="en-US" sz="6000" b="1" dirty="0">
              <a:latin typeface="Times New Roman" panose="02020603050405020304" pitchFamily="18" charset="0"/>
              <a:ea typeface="KaiTi" panose="02010609060101010101" pitchFamily="49" charset="-122"/>
              <a:cs typeface="Times New Roman" panose="02020603050405020304" pitchFamily="18" charset="0"/>
            </a:endParaRPr>
          </a:p>
          <a:p>
            <a:pPr marL="0" indent="0">
              <a:buNone/>
            </a:pPr>
            <a:endParaRPr lang="en-US" altLang="zh-CN" sz="6600" b="1" dirty="0">
              <a:latin typeface="Times New Roman" panose="02020603050405020304" pitchFamily="18" charset="0"/>
              <a:ea typeface="DFKai-SB" panose="03000509000000000000" pitchFamily="65" charset="-120"/>
              <a:cs typeface="Times New Roman" panose="02020603050405020304" pitchFamily="18" charset="0"/>
            </a:endParaRPr>
          </a:p>
          <a:p>
            <a:pPr marL="0" indent="0">
              <a:buNone/>
            </a:pPr>
            <a:endParaRPr lang="en-US" altLang="zh-CN" sz="6600" b="1" dirty="0">
              <a:latin typeface="Times New Roman" panose="02020603050405020304" pitchFamily="18" charset="0"/>
              <a:ea typeface="DFKai-SB"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58315880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Office 2013 - 2022 Theme</Template>
  <TotalTime>8778</TotalTime>
  <Words>2717</Words>
  <Application>Microsoft Office PowerPoint</Application>
  <PresentationFormat>Widescreen</PresentationFormat>
  <Paragraphs>116</Paragraphs>
  <Slides>49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49</vt:i4>
      </vt:variant>
    </vt:vector>
  </HeadingPairs>
  <TitlesOfParts>
    <vt:vector size="56" baseType="lpstr">
      <vt:lpstr>Calibri</vt:lpstr>
      <vt:lpstr>Wingdings</vt:lpstr>
      <vt:lpstr>KaiTi</vt:lpstr>
      <vt:lpstr>Arial</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第一个圣诞节 The First Christmas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在救恩中喜乐</dc:title>
  <dc:creator>Jay Huang</dc:creator>
  <cp:lastModifiedBy>Jiasong Huang</cp:lastModifiedBy>
  <cp:revision>23</cp:revision>
  <dcterms:created xsi:type="dcterms:W3CDTF">2023-12-19T23:36:10Z</dcterms:created>
  <dcterms:modified xsi:type="dcterms:W3CDTF">2024-12-07T02:56:23Z</dcterms:modified>
</cp:coreProperties>
</file>