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8" r:id="rId1"/>
  </p:sldMasterIdLst>
  <p:notesMasterIdLst>
    <p:notesMasterId r:id="rId26"/>
  </p:notesMasterIdLst>
  <p:sldIdLst>
    <p:sldId id="1635" r:id="rId2"/>
    <p:sldId id="1637" r:id="rId3"/>
    <p:sldId id="1638" r:id="rId4"/>
    <p:sldId id="1659" r:id="rId5"/>
    <p:sldId id="1639" r:id="rId6"/>
    <p:sldId id="1599" r:id="rId7"/>
    <p:sldId id="1641" r:id="rId8"/>
    <p:sldId id="1612" r:id="rId9"/>
    <p:sldId id="1647" r:id="rId10"/>
    <p:sldId id="1648" r:id="rId11"/>
    <p:sldId id="1670" r:id="rId12"/>
    <p:sldId id="1655" r:id="rId13"/>
    <p:sldId id="1658" r:id="rId14"/>
    <p:sldId id="1671" r:id="rId15"/>
    <p:sldId id="1606" r:id="rId16"/>
    <p:sldId id="1669" r:id="rId17"/>
    <p:sldId id="1667" r:id="rId18"/>
    <p:sldId id="1672" r:id="rId19"/>
    <p:sldId id="1673" r:id="rId20"/>
    <p:sldId id="1674" r:id="rId21"/>
    <p:sldId id="1677" r:id="rId22"/>
    <p:sldId id="1678" r:id="rId23"/>
    <p:sldId id="1617" r:id="rId24"/>
    <p:sldId id="1676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1E9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566" y="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78418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454392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687717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4217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954643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0754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212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633300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5493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0505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6282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748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525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7453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7" name="Rectangle 496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1" name="Freeform: Shape 500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305" y="1542402"/>
            <a:ext cx="12200370" cy="2714966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读  经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路加福音 </a:t>
            </a:r>
            <a:r>
              <a:rPr lang="en-US" altLang="zh-CN" sz="5400" b="1" kern="12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17:11-19</a:t>
            </a:r>
            <a:endParaRPr lang="en-US" altLang="zh-TW" sz="54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0441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耶稣往耶路撒冷去，经过撒马利亚和加利利。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进入一个村子，有十个长大麻疯的，迎面而来，远远地站着，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高声说：「耶稣，夫子，可怜我们吧！」</a:t>
            </a:r>
          </a:p>
        </p:txBody>
      </p:sp>
    </p:spTree>
    <p:extLst>
      <p:ext uri="{BB962C8B-B14F-4D97-AF65-F5344CB8AC3E}">
        <p14:creationId xmlns:p14="http://schemas.microsoft.com/office/powerpoint/2010/main" val="340775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耶稣看见，就对他们说：「你们去把身体给祭司察看。」他们去的时候就洁净了。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内中有一个见自己已经好了，就回来大声归荣耀与上帝，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又俯伏在耶稣脚前感谢他；这人是撒马利亚人。</a:t>
            </a:r>
          </a:p>
        </p:txBody>
      </p:sp>
    </p:spTree>
    <p:extLst>
      <p:ext uri="{BB962C8B-B14F-4D97-AF65-F5344CB8AC3E}">
        <p14:creationId xmlns:p14="http://schemas.microsoft.com/office/powerpoint/2010/main" val="1302261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耶稣说：「洁净了的不是十个人吗？那九个在哪里呢？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除了这外族人，再没有别人回来归荣耀与上帝吗？」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就对那人说：「起来，走吧！你的信救了你了。」</a:t>
            </a:r>
          </a:p>
        </p:txBody>
      </p:sp>
    </p:spTree>
    <p:extLst>
      <p:ext uri="{BB962C8B-B14F-4D97-AF65-F5344CB8AC3E}">
        <p14:creationId xmlns:p14="http://schemas.microsoft.com/office/powerpoint/2010/main" val="2763649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7" name="Rectangle 496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1" name="Freeform: Shape 500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Google Shape;441;p73">
            <a:extLst>
              <a:ext uri="{FF2B5EF4-FFF2-40B4-BE49-F238E27FC236}">
                <a16:creationId xmlns:a16="http://schemas.microsoft.com/office/drawing/2014/main" id="{94F9B381-6768-7FBE-BC08-A89D4375D661}"/>
              </a:ext>
            </a:extLst>
          </p:cNvPr>
          <p:cNvSpPr/>
          <p:nvPr/>
        </p:nvSpPr>
        <p:spPr>
          <a:xfrm>
            <a:off x="-8981" y="1140543"/>
            <a:ext cx="12191695" cy="2694039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证 道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感恩与救恩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3836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17987" y="5930916"/>
            <a:ext cx="11897032" cy="894736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耶稣往耶路撒冷去，经过撒马利亚和加利利。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86CE12-FA5C-B9CC-48B6-F208C261A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81" y="-8168"/>
            <a:ext cx="10736826" cy="603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184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8103475" y="3429000"/>
            <a:ext cx="3911543" cy="329626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基立心山</a:t>
            </a: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耶路撒冷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9DBE91-A9F8-C89D-C5AB-D42EB2BFDC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147" y="-8168"/>
            <a:ext cx="4825869" cy="6864799"/>
          </a:xfrm>
          <a:prstGeom prst="rect">
            <a:avLst/>
          </a:prstGeom>
        </p:spPr>
      </p:pic>
      <p:sp>
        <p:nvSpPr>
          <p:cNvPr id="3" name="Arrow: Left 2">
            <a:extLst>
              <a:ext uri="{FF2B5EF4-FFF2-40B4-BE49-F238E27FC236}">
                <a16:creationId xmlns:a16="http://schemas.microsoft.com/office/drawing/2014/main" id="{819A1038-FB87-F1B1-C978-099B3682D872}"/>
              </a:ext>
            </a:extLst>
          </p:cNvPr>
          <p:cNvSpPr/>
          <p:nvPr/>
        </p:nvSpPr>
        <p:spPr>
          <a:xfrm>
            <a:off x="5613081" y="3755923"/>
            <a:ext cx="2431165" cy="48463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45A90F73-AB95-8AE0-7D8D-D495008F6ADA}"/>
              </a:ext>
            </a:extLst>
          </p:cNvPr>
          <p:cNvSpPr/>
          <p:nvPr/>
        </p:nvSpPr>
        <p:spPr>
          <a:xfrm>
            <a:off x="5594851" y="4665407"/>
            <a:ext cx="2431165" cy="48463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936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一、从这群麻风病人思想救恩的需要。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8681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耶稣往耶路撒冷去，经过撒马利亚和加利利。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进入一个村子，有十个长大麻疯的，迎面而来，远远地站着，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高声说：「耶稣，夫子，可怜我们吧！」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耶稣看见，就对他们说：「你们去把身体给祭司察看。」他们去的时候就洁净了。</a:t>
            </a:r>
          </a:p>
        </p:txBody>
      </p:sp>
    </p:spTree>
    <p:extLst>
      <p:ext uri="{BB962C8B-B14F-4D97-AF65-F5344CB8AC3E}">
        <p14:creationId xmlns:p14="http://schemas.microsoft.com/office/powerpoint/2010/main" val="3186013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利未记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13:45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「身上有长大麻疯灾病的，他的衣服要撕裂，也要蓬头散发，蒙着上唇，喊叫说：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不洁净了！不洁净了！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13:46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灾病在他身上的日子，他便是不洁净；他既是不洁净，就要独居营外。」</a:t>
            </a:r>
          </a:p>
        </p:txBody>
      </p:sp>
    </p:spTree>
    <p:extLst>
      <p:ext uri="{BB962C8B-B14F-4D97-AF65-F5344CB8AC3E}">
        <p14:creationId xmlns:p14="http://schemas.microsoft.com/office/powerpoint/2010/main" val="4179405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E876FA-5A81-E344-94A7-230BB8A7E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C3A00E9-11D2-B96E-05AB-DE69EA3C9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A14D3AB-76CA-35F4-80EB-C93D02068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6218AC0-7138-FDB0-576E-73EF27E35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C0FF7D5-371F-70F5-1B29-411FB1893A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64370C7-9315-9E75-193A-22712100E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E320B27-D509-0196-4A92-457A298C23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CF1C89A-A9F5-7C34-A024-8DF0700756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3C61D5B-64F6-51A4-842F-3520BEB1A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59504A9-3CAD-86E9-2EF8-4625460FF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D2B0BDF-9617-59F2-DB71-FF0D08249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E52A2C1-C751-9828-0C54-8A6AC6DD30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2E4C97B-FD6D-CAB2-01CD-49CCCAE8B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402C2D2E-6110-4077-FD3A-9EB305FEECC4}"/>
              </a:ext>
            </a:extLst>
          </p:cNvPr>
          <p:cNvSpPr/>
          <p:nvPr/>
        </p:nvSpPr>
        <p:spPr>
          <a:xfrm>
            <a:off x="7505096" y="643467"/>
            <a:ext cx="4509923" cy="608179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这些麻风病人需要身心灵的医治。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你我需要吗？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B67290-D169-ADD2-3516-817A88B3C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82" y="643467"/>
            <a:ext cx="7151132" cy="509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726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美国记者、普利策奖获得者爱德华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·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休姆斯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《School of Dreams》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揭开了美国精英中学教育的疯狂一面：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）学生疯狂学习，每天甚至只睡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个小时；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）他们课外活动丰富，特长“傍身”；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）家长们关注教育，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90%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的家庭不惜重金聘请家教。</a:t>
            </a:r>
          </a:p>
        </p:txBody>
      </p:sp>
    </p:spTree>
    <p:extLst>
      <p:ext uri="{BB962C8B-B14F-4D97-AF65-F5344CB8AC3E}">
        <p14:creationId xmlns:p14="http://schemas.microsoft.com/office/powerpoint/2010/main" val="23976502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6357257" y="924909"/>
            <a:ext cx="5657762" cy="5800355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耶鲁医学院的图书馆，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馆内放置了一个白板，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询问学生们当下的感受，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正面情绪屈指可数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D3B4FF-79E0-7639-4590-455D9F7E5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81" y="5116"/>
            <a:ext cx="51388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2714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6DB2A3-C043-FFD2-A438-40D4BCB34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7136487-BEF9-BAD9-1EF9-E0A073D23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EBAA257-7631-C9A2-9940-EF14C6FF0D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7417CA8-C6BF-A43D-2D3A-102198806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FF332A9-78A7-684D-2B93-DE616D2427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143DCF5-B2E6-D1C3-CB40-F8D63BDEC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97CFACE-B7D6-B0EA-C516-0AEA804359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19102F3-C847-FD60-A3AE-72371D9248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8E8384D-5E14-12B8-1BDC-73490030C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0C19DBF-E065-16C8-B70D-F828BA95F1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9309D52-E80F-D299-2D07-1E806ED00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B568E72-94CE-ED63-9D70-8984EC384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AF8DB8A-DC71-28F4-C681-87186F9AD5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FC75615D-3FF2-2630-7CCF-66E89C3099D9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一、从这群麻风病人思想救恩的需要。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二、从这个撒马利亚人思想感恩的态度。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105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内中有一个见自己已经好了，就回来大声归荣耀与上帝，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又俯伏在耶稣脚前感谢他；这人是撒马利亚人。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耶稣说：「洁净了的不是十个人吗？那九个在哪里呢？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除了这外族人，再没有别人回来归荣耀与上帝吗？」</a:t>
            </a:r>
          </a:p>
        </p:txBody>
      </p:sp>
    </p:spTree>
    <p:extLst>
      <p:ext uri="{BB962C8B-B14F-4D97-AF65-F5344CB8AC3E}">
        <p14:creationId xmlns:p14="http://schemas.microsoft.com/office/powerpoint/2010/main" val="8669789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74968"/>
            <a:ext cx="11857703" cy="1548949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、因着自身的需要，向上帝有祈求是常态。尽管有时祈求得到回应，但感恩依然不是常态。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E520E4-0348-A489-7A5A-5018385B4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6480" y="1638284"/>
            <a:ext cx="7377580" cy="521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553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17416"/>
            <a:ext cx="11857703" cy="1423219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、主接受我们因着需要向主的祈求，主更悦纳我们的感恩；因为感恩代表了我们向主的心态。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ABB0FA-1917-9009-E806-12BC98DBD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9018" y="1499135"/>
            <a:ext cx="7566482" cy="535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8407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AF094E-FF3F-5B38-C2FE-F3E59862B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5C9D82E-05AD-3B13-D447-CF9FFF01C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5007DC2-E7DB-4D68-EA8A-C5185B66C4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99B9741-6D8E-13D3-78CF-693CA6759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5A80118-7D19-8F16-6219-4D5193FC3E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A1557E6-5902-3F77-D559-509FE7C612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CC39D00-4537-4505-8322-BB6E87699B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D0AD7AB-425C-8AB4-564A-94B766F36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029DD85-CE45-9CD8-0B09-B4312835A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9534C0A-BB7B-16EF-CE9D-254813AFD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B60FEA3-6FA7-1C0D-8976-433B65B6DB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EDD221D-0192-7B6C-5B86-5D3EC55B1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B20C03C-F42D-C767-DABD-DFEAE6FD64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45F38EE6-CAD9-5FA3-7D4C-96A8BB3A6F2B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一、从这群麻风病人思想救恩的需要。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二、从这个撒马利亚人思想感恩的态度。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三、从耶稣的回答思想救恩与感恩的关系。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96566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90A388-F7D6-13A3-3A0A-182189DD9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9F8FE40-3F15-2176-8FD3-58C6299A24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89D496D-EB76-697D-0FCA-CE276DB67F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276DB49-7E8A-DA2D-81FD-8AD7C65A8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240AC47-5F14-59E2-E34A-9C7516AF6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E73B7EE-FF1C-111A-1894-F2EBA9FC0D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23E0AAA-0364-8028-8B58-93CDF9778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2DCA0C4-B059-1B99-5C7C-9198CD0532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8376D46-AC89-2DF2-F8BE-93F43F5CF0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AE09B26-8236-93E4-0EC6-726765AB03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D1B3841-790A-7097-8CC6-D2CF02C11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CD275F0-60CE-B6B0-94DD-94329C31A0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83BB866-4E0B-B9A4-2CA5-D4DC3AD8F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3495763D-D1C6-7E10-5BA1-F53E2B854EAF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耶稣说：「洁净了的不是十个人吗？那九个在哪里呢？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除了这外族人，再没有别人回来归荣耀与上帝吗？」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就对那人说：「起来，走吧！你的信救了你了。」</a:t>
            </a:r>
          </a:p>
        </p:txBody>
      </p:sp>
    </p:spTree>
    <p:extLst>
      <p:ext uri="{BB962C8B-B14F-4D97-AF65-F5344CB8AC3E}">
        <p14:creationId xmlns:p14="http://schemas.microsoft.com/office/powerpoint/2010/main" val="20493189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7FC4A0-AC85-6640-87A5-A0D394479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8DE4628-CC85-9997-FE73-904ECB87E2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B5AC67A-9C88-93FC-72E9-4E03C4D515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2B67456-1E23-118C-2E0A-9AB76A4D5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FB4F73A-D60F-3D71-BC2A-A1B7065EB6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F4F1436-E16E-CBF1-A87F-C9E1887882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20EC387-7C27-7528-4650-98AA0F5FEB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F5660C6-6D63-7122-C395-84AECF1CF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DC2FC73-CBC5-F6BB-637E-DE9A6746E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C88CF94-C0ED-6CBD-A730-0B00DFA6CB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C6DE5F8-AA10-FEBF-5499-EC52477780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07358CA-8550-5A97-1671-865DAA9DA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BD9CBD7-090C-F2B9-3A3A-6675FCA0B5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5795B13-6F4A-DBCA-9920-F9F513372735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、救恩激发感恩。</a:t>
            </a:r>
          </a:p>
        </p:txBody>
      </p:sp>
    </p:spTree>
    <p:extLst>
      <p:ext uri="{BB962C8B-B14F-4D97-AF65-F5344CB8AC3E}">
        <p14:creationId xmlns:p14="http://schemas.microsoft.com/office/powerpoint/2010/main" val="23692217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38F19E-B4C3-A187-A00E-60072284D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2D551A98-92EF-3E6C-4490-3FE5F4DD9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E9E1B0B-51E9-96E7-F7E7-F62680E6B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717FAD2-F1F6-5171-B3CC-8DB9743A39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DF19C07-1573-E635-3B4F-58CA512364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7B626A7-A89F-AD04-604B-275829D0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24FA9F1-AE00-35FB-4692-3BF26F26C1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130AEA8-F309-C71E-BCA6-67D1A387C9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FD54210-441A-FC73-ED32-029A44123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66EAFB6-6EA3-4EDA-CD8D-E8B7B0DB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8542F40-04FC-5487-1947-1C978115D2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8E2EB9A-1127-40B2-F5A3-4F72D37F9E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4BDA578-77C3-D446-EC4C-44906E7A9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EFCF82EF-1906-2BF6-8902-CC46E01833B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、救恩激发感恩。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、感恩见证救恩。</a:t>
            </a:r>
          </a:p>
        </p:txBody>
      </p:sp>
    </p:spTree>
    <p:extLst>
      <p:ext uri="{BB962C8B-B14F-4D97-AF65-F5344CB8AC3E}">
        <p14:creationId xmlns:p14="http://schemas.microsoft.com/office/powerpoint/2010/main" val="42593698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18FA11-9798-646B-209F-1341136C1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A532A33-C0E0-9AB7-1E6C-617783842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F8FD0DE-7DA7-C5F6-231C-80C9F374F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C8420ED-A8B4-BABA-9F62-C99CA092A5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2F8B8B0-C333-9175-EA5F-169CE13A0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9C48B71-2325-3614-55A5-96D1E4A89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A0DB88B-CAD6-6973-4548-993CA1617D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7C59726-93CD-E3D9-A8C6-180E9D90F9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0E67AD2-1EC2-5EE4-7811-854F5A19C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340AD4B-3302-DB93-FF54-FB1012CBF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6E34A1F-9CAD-A42A-50D5-C6AB4A4CF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B321053-E118-B201-D5B8-83EA62BBE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7C67B9F-AB34-D90F-3CBB-08255EBB2B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3A567BA5-7832-62D1-EC0F-0FD53139AF5F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、救恩激发感恩。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、感恩见证救恩。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、感恩巩固救恩。</a:t>
            </a:r>
          </a:p>
        </p:txBody>
      </p:sp>
    </p:spTree>
    <p:extLst>
      <p:ext uri="{BB962C8B-B14F-4D97-AF65-F5344CB8AC3E}">
        <p14:creationId xmlns:p14="http://schemas.microsoft.com/office/powerpoint/2010/main" val="21834352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结语：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希伯来书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12:25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你们总要谨慎，不可弃绝那向你们说话的。因为，那些弃绝在地上警戒他们的尚且不能逃罪，何况我们违背那从天上警戒我们的呢？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12:26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当时他的声音震动了地，但如今他应许说：「再一次我不单要震动地，还要震动天。」</a:t>
            </a:r>
          </a:p>
        </p:txBody>
      </p:sp>
    </p:spTree>
    <p:extLst>
      <p:ext uri="{BB962C8B-B14F-4D97-AF65-F5344CB8AC3E}">
        <p14:creationId xmlns:p14="http://schemas.microsoft.com/office/powerpoint/2010/main" val="33570634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2B4F4A-29D1-DDE7-4328-90FE1D6B0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7BCA438-0262-D087-B9A0-11FDD94BC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89DD4B-F020-D317-8740-E1A76E8ED2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D41EB2D-741D-155E-F1A6-0C3581A0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17B0F0B-8176-AC6F-9D82-85A5515434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7B62022-C0AD-3D0A-DFB7-AC960FEA1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E26C99E-7998-9280-6756-7CBF05E3C5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45C191E-3790-5060-6D1E-EA6953422E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33FE9DE-BF58-AAC7-6350-A371C6FE2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320103F-4FF6-6208-A8B2-8567FC9C7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096B163-318A-885C-4A5B-08335E02A5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81985A0-BC2D-7BBB-FC5E-F6BD8AA37D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29C6CE2-2F12-5D1B-2209-6230AEF13C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C23401AC-2DEF-BD21-955E-7A1A93B517C3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希伯来书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12:27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这再一次的话，是指明被震动的，就是受造之物都要挪去，使那不被震动的常存。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12:28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所以我们既得了不能震动的国，就当感恩，照上帝所喜悦的，用虔诚、敬畏的心事奉上帝。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12:29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因为我们的上帝乃是烈火。</a:t>
            </a:r>
          </a:p>
        </p:txBody>
      </p:sp>
    </p:spTree>
    <p:extLst>
      <p:ext uri="{BB962C8B-B14F-4D97-AF65-F5344CB8AC3E}">
        <p14:creationId xmlns:p14="http://schemas.microsoft.com/office/powerpoint/2010/main" val="3336859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103383</TotalTime>
  <Words>1099</Words>
  <Application>Microsoft Office PowerPoint</Application>
  <PresentationFormat>Widescreen</PresentationFormat>
  <Paragraphs>72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212</cp:revision>
  <dcterms:created xsi:type="dcterms:W3CDTF">2010-03-20T17:46:04Z</dcterms:created>
  <dcterms:modified xsi:type="dcterms:W3CDTF">2024-11-24T22:46:55Z</dcterms:modified>
</cp:coreProperties>
</file>