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37"/>
  </p:notesMasterIdLst>
  <p:sldIdLst>
    <p:sldId id="1635" r:id="rId2"/>
    <p:sldId id="1637" r:id="rId3"/>
    <p:sldId id="1638" r:id="rId4"/>
    <p:sldId id="1660" r:id="rId5"/>
    <p:sldId id="1661" r:id="rId6"/>
    <p:sldId id="1662" r:id="rId7"/>
    <p:sldId id="1663" r:id="rId8"/>
    <p:sldId id="1639" r:id="rId9"/>
    <p:sldId id="1664" r:id="rId10"/>
    <p:sldId id="1641" r:id="rId11"/>
    <p:sldId id="1612" r:id="rId12"/>
    <p:sldId id="1599" r:id="rId13"/>
    <p:sldId id="1648" r:id="rId14"/>
    <p:sldId id="1666" r:id="rId15"/>
    <p:sldId id="1667" r:id="rId16"/>
    <p:sldId id="1668" r:id="rId17"/>
    <p:sldId id="1665" r:id="rId18"/>
    <p:sldId id="1669" r:id="rId19"/>
    <p:sldId id="1649" r:id="rId20"/>
    <p:sldId id="1670" r:id="rId21"/>
    <p:sldId id="1643" r:id="rId22"/>
    <p:sldId id="1605" r:id="rId23"/>
    <p:sldId id="1651" r:id="rId24"/>
    <p:sldId id="1671" r:id="rId25"/>
    <p:sldId id="1650" r:id="rId26"/>
    <p:sldId id="1652" r:id="rId27"/>
    <p:sldId id="1655" r:id="rId28"/>
    <p:sldId id="1657" r:id="rId29"/>
    <p:sldId id="1672" r:id="rId30"/>
    <p:sldId id="1658" r:id="rId31"/>
    <p:sldId id="1606" r:id="rId32"/>
    <p:sldId id="1673" r:id="rId33"/>
    <p:sldId id="1674" r:id="rId34"/>
    <p:sldId id="1617" r:id="rId35"/>
    <p:sldId id="167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439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8771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21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464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75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330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49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5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28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4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申命记 </a:t>
            </a:r>
            <a:r>
              <a:rPr lang="en-US" altLang="zh-CN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12:1-19</a:t>
            </a:r>
            <a:endParaRPr lang="en-US" altLang="zh-TW" sz="54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44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你们存活于世的日子，在耶和华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你们列祖的上帝所赐你们为业的地上，要谨守遵行的律例典章乃是这些：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你们要将所赶出的国民事奉神的各地方，无论是在高山，在小山，在各青翠树下，都毁坏了；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也要拆毁他们的祭坛，打碎他们的柱像，用火焚烧他们的木偶，砍下他们雕刻的神像，并将其名从那地方除灭。</a:t>
            </a:r>
          </a:p>
        </p:txBody>
      </p:sp>
    </p:spTree>
    <p:extLst>
      <p:ext uri="{BB962C8B-B14F-4D97-AF65-F5344CB8AC3E}">
        <p14:creationId xmlns:p14="http://schemas.microsoft.com/office/powerpoint/2010/main" val="3407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你们不可照他们那样事奉耶和华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你们的上帝。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你们的上帝从你们各支派中选择何处为立他名的居所，你们就当往那里去求问，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将你们的燔祭、平安祭、十分取一之物，和手中的举祭，并还愿祭、甘心祭，以及牛群羊群中头生的，都奉到那里。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48921-EB16-D1B9-5C78-C44A07926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E910D8C-5EF1-0B9D-709F-33BF88969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E2F485-2C1E-01BC-7535-DD3C86BE1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D77E4C-1D9E-9A12-D922-A9C3A3B8A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83685CF-DF53-F511-8E01-B62E4504B2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BCF771-F171-6217-2810-A2E556684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E9FBFE-FA65-697E-C335-D8A4DDFD5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8407319-F042-B3AC-206D-A049AE86E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828D9D4-DF49-48C2-42A4-6702443C1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24B684E-8B53-EADE-F9BF-C3082E9C9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57655F3-94A3-D2F9-BADA-B56C2E90E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1359285-326D-F749-9364-7102136F8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9798FB4-A807-9155-C0E3-B52CE01D8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856B73E8-FC6A-9A48-EF1B-7FE4F2BA5B8E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在那里，耶和华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你们上帝的面前，你们和你们的家属都可以吃，并且因你手所办的一切事蒙耶和华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你的上帝赐福，就都欢乐。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我们今日在这里所行的是各人行自己眼中看为正的事，你们将来不可这样行；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因为你们还没有到耶和华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你上帝所赐你的安息地，所给你的产业。</a:t>
            </a:r>
          </a:p>
        </p:txBody>
      </p:sp>
    </p:spTree>
    <p:extLst>
      <p:ext uri="{BB962C8B-B14F-4D97-AF65-F5344CB8AC3E}">
        <p14:creationId xmlns:p14="http://schemas.microsoft.com/office/powerpoint/2010/main" val="356892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FD919C-BCC7-8603-0B86-DEB9E9274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3AB0612-CAB3-00D7-46ED-B8C1157C2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9497FF-9F5D-0B9C-3F1D-335CDE628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3C2123A-76E8-9EF8-06DC-F6703C882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9D8E86-CBCC-F911-CFE8-010581AFE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2D2D05-DD1F-6FF9-B231-A15764825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1D8A18C-FF35-ED92-8C4B-328F1E4A38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731F57B-8C21-1FFF-6690-3A118293F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364A9E3-0D30-5A1C-EB70-7BA0705A5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647414B-DBEC-CE3B-D36E-EF3F64EA2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E4B14C2-C4F5-18EA-86B0-3566C86DC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B7E49F6-6148-24F4-606F-032A622A1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7D5D2EA-8098-52AE-D3BB-1F01D40B7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0B898CA5-A6A6-F3B8-4946-296093AE847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但你们过了约旦河，得以住在耶和华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你们上帝使你们承受为业之地，又使你们太平，不被四围的一切仇敌扰乱，安然居住。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那时要将我所吩咐你们的燔祭、平安祭、十分取一之物，和手中的举祭，并向耶和华许愿献的一切美祭，都奉到耶和华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你们上帝所选择要立为他名的居所。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你们和儿女、仆婢，并住在你们城里无分无业的利未人，都要在耶和华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你们的上帝面前欢乐。</a:t>
            </a:r>
          </a:p>
        </p:txBody>
      </p:sp>
    </p:spTree>
    <p:extLst>
      <p:ext uri="{BB962C8B-B14F-4D97-AF65-F5344CB8AC3E}">
        <p14:creationId xmlns:p14="http://schemas.microsoft.com/office/powerpoint/2010/main" val="202497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CA6F00-DF85-AEA8-A196-7D5163C41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532E47D-0AB7-B029-6C27-10248B92A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8156C38-DFA1-F231-8817-B799AED6B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F79078A-2215-D59C-DBEA-64B4B1435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517C996-F157-E731-587C-75565F299B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61C2EBF-F2F4-3466-C59C-B2C0A26F8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BB4F16B-F567-6007-4EFF-765AB69A5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5C1C477-43E9-D5F5-A4B0-32960ED9A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673C68B-1CB9-13D2-B0FD-5D39C89ED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5DA053E-8144-85DC-B03B-B96439D448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F38DFB1-9A80-74FD-E8F1-5A4280DB8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4900DD-CAF8-95BC-BB05-14B98F7A0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8A7563E-FF3A-C02A-580D-A44700F99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8A436AB-A45E-B223-94B8-7E8F94BBD75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你要谨慎，不可在你所看中的各处献燔祭。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惟独耶和华从你那一支派中所选择的地方，你就要在那里献燔祭，行我一切所吩咐你的。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「然而，在你各城里都可以照耶和华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你上帝所赐你的福分，随心所欲宰牲吃肉；无论洁净人不洁净人都可以吃，就如吃羚羊与鹿一般。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只是不可吃血，要倒在地上，如同倒水一样。</a:t>
            </a:r>
          </a:p>
        </p:txBody>
      </p:sp>
    </p:spTree>
    <p:extLst>
      <p:ext uri="{BB962C8B-B14F-4D97-AF65-F5344CB8AC3E}">
        <p14:creationId xmlns:p14="http://schemas.microsoft.com/office/powerpoint/2010/main" val="1025034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317ED-2D7D-B0A9-0672-092A36A1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E077D98-7FA6-2DCA-E678-963A06222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8ACBD56-2F85-D451-D27C-E5686A8ED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CB9EFEA-FD07-049F-1822-1742C807D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A89370-46AD-951A-34F7-DD61342BE2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1880138-7E8D-F642-8C52-CA257F3E7D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4EA5F1-E4A9-B76E-60AB-8B4EB1A74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70DDDAC-C880-F418-5E76-2EB2F40408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012A52-CF29-B1D5-B9AC-E1572C3A1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4A4FA9E-55F7-1C3D-B104-D21879B7C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D48F54-B5F5-0708-9A1A-7E12AE913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23A4B8-E735-96C9-14AD-C2B25942B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BC1724E-D5F8-AFBD-8AE1-1A95D3FAD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F61DE52B-7C19-510D-F31C-055AD37699D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你的五谷、新酒，和油的十分之一，或是牛群羊群中头生的，或是你许愿献的，甘心献的，或是手中的举祭，都不可在你城里吃。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但要在耶和华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你的上帝面前吃，在耶和华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你上帝所要选择的地方，你和儿女、仆婢，并住在你城里的利未人，都可以吃；也要因你手所办的，在耶和华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你上帝面前欢乐。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你要谨慎，在你所住的地方永不可丢弃利未人。</a:t>
            </a:r>
          </a:p>
        </p:txBody>
      </p:sp>
    </p:spTree>
    <p:extLst>
      <p:ext uri="{BB962C8B-B14F-4D97-AF65-F5344CB8AC3E}">
        <p14:creationId xmlns:p14="http://schemas.microsoft.com/office/powerpoint/2010/main" val="1192255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证 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十一奉献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54B44F-6803-2A8C-D297-CF47C08A1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95596A8-BE8B-B9A5-4AB8-4C774879C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E09948-1C85-7419-F7A5-B7B1F6E51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1ED246-4DD3-5961-C731-D786576EE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673AEB6-0EEC-9D86-40E8-08BAB365A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B547F7E-4B25-5467-7EC5-928C4F1F0B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035BA6D-CA1B-2381-1355-BF36F6EB6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656A077-F3DC-D8E6-9C49-83E398E28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DA9AB8-E659-2D48-99DC-D59755604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0FBF68F-784A-D6DD-A437-966C67C0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9E757FC-64C3-7762-152F-49FF78B53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2529577-1F07-57A3-78FD-417106C0F1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3B3A3B3-2ABE-7A2F-CD94-3FF24B2CD9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9AE3192F-0A25-BB2E-0041-59DC9870C4D4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2024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年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日星期二举行大选。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弗吉尼亚州基石教会的加里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·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哈米克牧师（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Gary Hamrick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），讲道中提到了一些令人担忧的数据：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在美国的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9000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基督徒中，预计有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4000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人将在投票日选择不出门。其中，有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1500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人甚至根本没有注册。这些数字显示，基督徒在政治参与方面面临着巨大的挑战和障碍，这不仅影响到他们的声音，也削弱了他们在社会中的影响力。</a:t>
            </a:r>
          </a:p>
        </p:txBody>
      </p:sp>
    </p:spTree>
    <p:extLst>
      <p:ext uri="{BB962C8B-B14F-4D97-AF65-F5344CB8AC3E}">
        <p14:creationId xmlns:p14="http://schemas.microsoft.com/office/powerpoint/2010/main" val="4204020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4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46853DA7-C4C4-BE20-A45F-558AAE1DF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97932"/>
            <a:ext cx="10905066" cy="4062136"/>
          </a:xfrm>
          <a:prstGeom prst="rect">
            <a:avLst/>
          </a:prstGeom>
        </p:spPr>
      </p:pic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936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一、十一奉献的由来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68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一、十一奉献的由来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、律法之前的十一奉献。</a:t>
            </a: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）亚伯拉罕的十一奉献。</a:t>
            </a:r>
          </a:p>
        </p:txBody>
      </p:sp>
    </p:spTree>
    <p:extLst>
      <p:ext uri="{BB962C8B-B14F-4D97-AF65-F5344CB8AC3E}">
        <p14:creationId xmlns:p14="http://schemas.microsoft.com/office/powerpoint/2010/main" val="1399184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创世记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亚伯兰杀败基大老玛和与他同盟的王回来的时候，所多玛王出来，在沙微谷迎接他；沙微谷就是王谷。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又有撒冷王麦基洗德带着饼和酒出 来迎接；他是至高上帝的祭司。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他为亚伯兰祝福，说：「愿天地的主、至高的上帝赐福与亚伯兰！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至高的上帝把敌人交在你手里，是应当称颂的！」亚伯兰就把所得的拿出十分之一来，给麦基洗德。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405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560193-D835-9462-B3D4-4BBC1F713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24A3F88-DF0C-AD15-9062-0C71D90AF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7251C6-6E1A-8CE0-3A8C-0A144964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2E68ED-1D17-B5F4-8F46-0E7E51C5F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076297E-45E0-3418-C2B2-EB0159559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94B565B-B87A-D23F-E527-8BEE02024C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6400829-C072-B88B-8F9D-3031CC2AFD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EB3F89-4B16-7970-64DE-4505B65B3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04C874-7D88-53C5-005C-F20BAE27E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BB9126-670E-9BBE-49F8-5083579FF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6BDDFF4-D6A5-7502-CD30-D74F23A96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9F86D5B-829C-4B4D-E949-54750F2E75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F3CF7B1-ADD9-319F-A21D-63C464796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9C22100-F278-1E9D-3F06-4A2F36DFBB70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一、十一奉献的由来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、律法之前的十一奉献。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）亚伯拉罕的十一奉献。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2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）雅各的十一奉献。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492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57F54-25BD-583E-D5A9-CB4A002E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9786672-2B6C-2A65-6EAE-8881B554D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F7C368F-D994-1494-7764-EFD617523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490EC1A-E8AF-C5FE-56B4-5B547EE43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F0870-C8FB-29CC-C113-F0329E818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03EBB9-2802-4EF8-E6DE-F2BE25336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6872D30-5136-2217-5E30-F0D1A2206C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5F0156D-BAEA-48B4-51F7-0C600C6CC0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AB521C2-3FB4-3614-E9C0-CFADEBBC2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AACDF0A-B92A-778E-9793-60D23A1E79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D7F3486-3E87-C90A-B995-A0B777BCC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87B3197-DC99-5901-2BF5-5A1D695962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501F671-54B9-47F4-BE31-EAFBAC5A77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AC688A7A-52F5-FBD8-D746-2CFAAED71123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创世记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他就给那地方起名叫伯特利（就是上帝殿的意思）；但那地方起先名叫路斯。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雅各许愿说：「上帝若与我同在，在我所行的路上保佑我，又给我食物吃，衣服穿，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使我平平安安地回到我父亲的家，我就必以耶和华为我的上帝。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我所立为柱子的石头也必作上帝的殿；凡你所赐给我的，我必将十分之一献给你。」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53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0594A-DDF1-FADE-F1A5-FC1982CFB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34211A6-C6F8-A822-D520-2F238C280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CF4E6E6-5BEC-C00A-7CC7-BC2BEC0A5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A950DB7-19AC-7CC8-3D26-91A26C366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5C37A6D-A038-0D6D-823F-EB33929E5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C3F2F70-E029-8D16-8059-6272BE1F48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071C7CF-9BFB-523B-78C5-B4A4939CF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30F458E-EE88-A601-B75C-6B1B17E1C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AE60E2D-16EA-F9F5-B6D0-AFFD00B2A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B9C706D-4EE8-2AEC-B738-9D26080C8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0651E70-5380-2A40-F115-09B9B1C7D1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79CCB6E-9346-42E6-AE7C-182B47F072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14ECB0B-3AB1-9AB0-53FB-12D5F2139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AE0572FD-C8EB-5A3C-B766-C97FEBA19088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一、十一奉献的由来。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、律法之前的十一奉献。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、律法之中的十一奉献。</a:t>
            </a:r>
          </a:p>
        </p:txBody>
      </p:sp>
    </p:spTree>
    <p:extLst>
      <p:ext uri="{BB962C8B-B14F-4D97-AF65-F5344CB8AC3E}">
        <p14:creationId xmlns:p14="http://schemas.microsoft.com/office/powerpoint/2010/main" val="3404695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4CFEA3-54DB-17C7-1CCF-57D5DD2A7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CB16B3B-D90A-0CF0-D47B-7C0DE5118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9E5549-50BA-4BC3-86E3-BEC1C3E15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EDB6D97-389D-4172-8E01-30352F9AF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94B0684-1186-0B6E-A78A-BA245BA94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3B495B-BBDD-11FF-D7A1-698B1424E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3CA5C1C-EFE4-A648-4CC7-3625F5D38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3303E25-BC88-94F0-B4F0-9EB2AD6E7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45FEB4B-271B-7A35-564C-F3268D4AD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9DBD5FD-62F7-A21A-988F-6D5AA8034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FA56BA-FE1B-795D-CDE7-73B433167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927F7BD-525C-D5DA-997C-EC5D29FE8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2A2348B-F501-750A-968A-FF6065424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42FC6584-47E4-110B-1EC8-01319D18DC22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申命记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12:1-19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申命记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14:22-29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利未记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27:26-34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民数记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18:20-32</a:t>
            </a:r>
          </a:p>
        </p:txBody>
      </p:sp>
    </p:spTree>
    <p:extLst>
      <p:ext uri="{BB962C8B-B14F-4D97-AF65-F5344CB8AC3E}">
        <p14:creationId xmlns:p14="http://schemas.microsoft.com/office/powerpoint/2010/main" val="2201804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6A7199-B91B-9554-315E-05863B4B0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F4A2602-EFB2-6DCC-92FE-6BB81D41C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EE9C642-2310-8DDC-1B73-D22B9098D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DB5E5A6-9F60-89F0-DFA5-A4A498D38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BAEBAE6-AE5C-C543-7F2A-470B2388E7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0B911EA-56A3-77A2-82FA-8A2BF4C386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B55B1C0-E7EE-08FE-0EEC-BED42FF7E3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1AFBB1F-2A6D-0906-144D-3405575411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63B29F5-20C2-BCF5-903A-A298F8B21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97AAA1F-B9C0-7F86-9853-F9A3E9118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7BE84E1-3782-4B90-2C1B-769AC6F1A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9C6ECAA-4597-BD7E-5082-39FAE06A7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EB6F1AD-11A2-267B-70A3-4888F26ED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C34C083C-775F-78B3-AC50-1C6689A5E9C3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利未记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「惟独牲畜中头生的，无论是牛是羊，既归耶和华，谁也不可再分别为圣，因为这是耶和华的。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若是不洁净的牲畜生的，就要按你所估定的价值加上五分之一赎回；若不赎回，就要按你所估定的价值卖了。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「但一切永献的，就是人从他所有永献给耶和华的，无论是人，是牲畜，是他承受为业的地，都不可卖，也不可赎。凡永献的是归给耶和华为至圣。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凡从人中当灭的都不可赎，必被治死。」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783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「地上所有的，无论是地上的种子是树上的果子，十分之一是耶和华的，是归给耶和华为圣的。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人若要赎这十分之一的甚么物，就要加上五分之一。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凡牛群羊群中，一切从杖下经过的，每第十只要归给耶和华为圣。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27:33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不可问是好是坏，也不可更换；若定要更换，所更换的与本来的牲畜都要成为圣，不可赎回。」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27:34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这就是耶和华在西奈山为以色列人所吩咐摩西的命令。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802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ADE4CB-0485-FF9D-ED81-63E05F9EE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FCD4198-169F-E460-9115-C20D504AA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C63F4E-8E05-223A-8D7C-F403098EE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71D0D4C-5614-9D33-2B11-C2572BA0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73E43E6-8073-6A11-34E9-CEFB36F932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1B7EF6F-1153-8A7E-183F-E4B213BE9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BDC1F0-ABE9-D192-4A96-AF3E4C4CD9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5E2C1CA-0043-5F92-7CD5-91192ABF0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8142039-E353-CA76-7DCD-1C6A3F27A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A71E5B6-9F59-40CE-182D-BD7298064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8CBE1FD-AA3E-DC3F-C742-6DE04468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1012AD2-9FAD-D49E-8636-7647B3A08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F42CDED-01ED-CA3B-4548-AB46CEE652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70D07E1E-0C58-936E-ED9D-3FE1DF397D8F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一、十一奉献的由来。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、律法之前的十一奉献。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、律法之中的十一奉献。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3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、新约之中的十一奉献。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994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）耶稣对十一奉献的评论。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23:23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你们这假冒为善的文士和法利赛人有祸了！因为你们将薄荷、茴香、芹菜，献上十分之一，那律法上更重的事，就是公义、怜悯、信实，反倒不行了。这更重的是你们当行的；那也是不可不行的。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0"/>
            <a:ext cx="11857703" cy="6863115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）保罗关于奉献的教导。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论到为圣徒捐钱，我从前怎样吩咐加拉太的众教会，你们也当怎样行。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每逢七日的第一日，各人要照自己的进项抽出来留着，免得我来的时候现凑。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及至我来到了，你们写信举荐谁，我就打发他们，把你们的捐资送到耶路撒冷去。</a:t>
            </a:r>
          </a:p>
        </p:txBody>
      </p:sp>
    </p:spTree>
    <p:extLst>
      <p:ext uri="{BB962C8B-B14F-4D97-AF65-F5344CB8AC3E}">
        <p14:creationId xmlns:p14="http://schemas.microsoft.com/office/powerpoint/2010/main" val="3766661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因此，我想不得不求那几位弟兄先到你们那里去，把从前所应许的捐赀预备妥当，就显出你们所捐的是出于乐意，不是出于勉强。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「少种的少收，多种的多收」，这话是真的。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各人要随本心所酌定的，不要作难，不要勉强，因为捐得乐意的人是上帝所喜爱的。</a:t>
            </a:r>
          </a:p>
        </p:txBody>
      </p:sp>
    </p:spTree>
    <p:extLst>
      <p:ext uri="{BB962C8B-B14F-4D97-AF65-F5344CB8AC3E}">
        <p14:creationId xmlns:p14="http://schemas.microsoft.com/office/powerpoint/2010/main" val="4087113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3B2A5-5892-E7D7-C326-4C316B083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E48BA87-15E3-A245-3DDD-0D3D15091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638784-ABAE-070F-CF3E-5FF0DF9B5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3A5BD7B-189C-BBA2-BCE2-479C3C628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506EEA2-0DA0-685C-7DB8-D275F1A6F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F14DDB4-4127-1278-1243-02ED34233D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3522A15-FFCC-7354-A996-093C68AC5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3E6E2C8-9BD2-A38E-1F93-2D736044A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4389646-D06D-FBEE-4C0F-D643B0EE1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D4263E6-3FD4-53A6-A439-EFCDD5FFC9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01E7405-477A-E6E9-8108-61A59FECC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8CAE662-5081-4A93-1E2E-24797286FE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3730FF2-5CCD-839B-E583-BCDDBEC9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A2E65E39-453B-FB55-172A-D9D6FB76AFC4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一、十一奉献的由来。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二、十一奉献的用处。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9427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民数记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耶和华对亚伦说：「你在以色列人的境内不可有产业，在他们中间也不可有分。我就是你的分，是你的产业。」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「凡以色列中出产的十分之一，我已赐给利未的子孙为业；因他们所办的是会幕的事，所以赐给他们为酬他们的劳。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从今以后，以色列人不可挨近会幕，免得他们担罪而死。</a:t>
            </a:r>
          </a:p>
        </p:txBody>
      </p:sp>
    </p:spTree>
    <p:extLst>
      <p:ext uri="{BB962C8B-B14F-4D97-AF65-F5344CB8AC3E}">
        <p14:creationId xmlns:p14="http://schemas.microsoft.com/office/powerpoint/2010/main" val="1021093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惟独利未人要办会幕的事，担当罪孽；这要作你们世世代代永远的定例。他们在以色列人中不可有产业；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因为以色列人中出产的十分之一，就是献给耶和华为举祭的，我已赐给利未人为业。所以我对他们说：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在以色列人中不可有产业。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1630996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玛拉基书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万军之耶和华说：从你们列祖的日子以来，你们常常偏离我的典章而不遵守。现在你们要转向我，我就转向你们。你们却问说：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我们如何才是转向呢？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人岂可夺取上帝之物呢？你们竟夺取我的供物。你们却说：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我们在何事上夺取你的供物呢？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就是你们在当纳的十分之一和当献的供物上。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因你们通国的人都夺取我的供物，咒诅就临到你们身上。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650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万军之耶和华说：你们要将当纳的十分之一全然送入仓库，使我家有粮，以此试试我，是否为你们敞开天上的窗户，倾福与你们，甚至无处可容。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万军之耶和华说：我必为你们斥责蝗虫（原文是吞噬者），不容它毁坏你们的土产。你们田间的葡萄树在未熟之先也不掉果子。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万军之耶和华说：万国必称你们为有福的，因你们的地必成为喜乐之地。」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278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C30CCF-0E06-8DFF-8F2F-4164A23D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D94A92F-C356-C07B-18B5-0361A6A91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7A2CD19-B5A0-944B-0ECE-7F22A0BEC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0AA00A-46C4-E49A-B586-87C80C969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963A0AD-D1DA-D2C1-7D11-B9368876D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A8B44B-6770-62C7-51B2-ECBC1223D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BED287A-B805-EA9C-0359-B56E03225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4D56C11-0D8A-2ED0-11BD-E47851BF9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0481BB4-5776-427D-D2DC-D5EA60252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C56F0B3-B54C-D8EB-8B33-5778BB4430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2461412-B9B7-E9EE-DAA9-850F2B3D4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229182C-C9F4-2AB6-ED30-57EEEE0F39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633286D-BA42-2B34-9825-436B031CB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8E1C296-6F99-7C7D-3DE7-5A1B3FF8346E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一、十一奉献的由来。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二、十一奉献的用处。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三、十一奉献的实践。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512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三、十一奉献的实践。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、将十一奉献作为收入支出的第一要务。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271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创世记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有一日，该隐拿地里的出产为供物献给耶和华；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亚伯也将他羊群中头生的和羊的脂油献上。耶和华看中了亚伯和他的供物，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只是看不中该隐和他的供物。该隐就大大地发怒，变了脸色。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耶和华对该隐说：「你为甚么发怒呢？你为甚么变了脸色呢？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你若行得好，岂不蒙悦纳？你若行得不好，罪就伏在门前。它必恋慕你，你却要制伏它。」</a:t>
            </a:r>
          </a:p>
        </p:txBody>
      </p:sp>
    </p:spTree>
    <p:extLst>
      <p:ext uri="{BB962C8B-B14F-4D97-AF65-F5344CB8AC3E}">
        <p14:creationId xmlns:p14="http://schemas.microsoft.com/office/powerpoint/2010/main" val="8669789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B99334-3EA7-FB19-0B5C-D5B8C7E50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CA6605F-68BA-EF67-0C40-229A8269A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8AAD86-B13E-E22A-E4A8-83A3E1127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18B59B-D73D-C10A-3164-A6348303A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E936035-38C8-3429-44CB-C60A2E8407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5A90651-DCEF-32C0-7497-E2DBE5D81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C63B87B-93AF-590C-79E5-B84A8EEC6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34A4A2-8383-24D8-9D62-68C12A72C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1A89400-9B1B-B9F3-689C-9B1497343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F52612A-0A72-1DD0-0F92-971E04C55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2DE3040-C792-0705-6C17-1856DFB4E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38C58E5-404E-B948-7256-E9653D8EC3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52AAE73-0A81-5F07-08CC-5952D5885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F5A70DD3-5B97-7BB7-C1F3-B88777FA64A9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三、十一奉献的实践。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、将十一奉献作为收入支出的第一要务。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2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、实践稳定、规律的金钱奉献。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128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692313-46D7-01B0-41F6-456B3ADD2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322609-9F90-514C-F436-A558A274B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64F4A2-03FD-952B-8589-88C9F5734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E30F960-5E2A-BEED-5116-E081DBE9F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CA7F56A-0D66-F5FD-FBE4-40073A6D66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AB178A-9DF0-E78C-DE21-906DADF0D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033FE98-7C67-2A87-7E3A-9546D543C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5E2CA1F-AEFD-5718-76E0-D4511883B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A157D21-D0F0-61A1-5309-2A0B3281F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75727B0-4EC7-CC1D-6AA4-4F83FEB0F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7CEE744-8B1E-8120-28CE-BB982C243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1E625DB-85E8-B979-37FE-97F72339C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0AE5E2A-74F2-DB9F-BE58-AD5D1E48D9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2721A92-28F7-F7EE-5BCE-985D783C9C4A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三、十一奉献的实践。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、将十一奉献作为收入支出的第一要务。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、实践稳定、规律的金钱奉献。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3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、持守谦卑感恩、一生奉献。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117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85792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说：「有两个人上殿里去祷告：一个是法利赛人，一个是税吏。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法利赛人站着，自言自语地祷告说：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上帝啊，我感谢你，我不像别人勒索、不义、奸淫，也不像这个税吏。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我一个礼拜禁食两次，凡我所得的都捐上十分之一。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那税吏远远地站着，连举目望天也不敢，只捶着胸说：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上帝啊，开恩可怜我这个罪人！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我告诉你们，这人回家去比那人倒算为义了；因为，凡自高的，必降为卑；自卑的，必升为高。」 </a:t>
            </a:r>
          </a:p>
        </p:txBody>
      </p:sp>
    </p:spTree>
    <p:extLst>
      <p:ext uri="{BB962C8B-B14F-4D97-AF65-F5344CB8AC3E}">
        <p14:creationId xmlns:p14="http://schemas.microsoft.com/office/powerpoint/2010/main" val="3357063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F777A0-736E-B060-27E6-7E5A0EF15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7A9EB6D-4239-2F74-A077-6DB1628D7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DDEF74-D035-4845-7100-B25ACA882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C786CA6-8959-862B-55DB-B791894D1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0032EAA-7F62-998E-9C04-C2B591475A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344D8EF-121A-5E5C-46FA-5BE08543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88AD621-BACE-3F1D-E532-A26DECA8D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926E2F5-FFC9-FAB7-9E1C-6CB43E66D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8A90485-0DC9-BE87-CFC1-AE332D188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259150-46DF-E6FC-EDAE-FA72FDB96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433F656-7783-57A1-CC2E-B419BF1CB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4E5EFB6-0A98-B705-DD5F-3415A77E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0795E85-74B8-1298-7CF3-145B3C76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F95C02C0-7ECC-836A-4AD8-2A89F37C8E56}"/>
              </a:ext>
            </a:extLst>
          </p:cNvPr>
          <p:cNvSpPr/>
          <p:nvPr/>
        </p:nvSpPr>
        <p:spPr>
          <a:xfrm>
            <a:off x="216310" y="0"/>
            <a:ext cx="11887200" cy="6725265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「不要为自己积攒财宝在地上；地上有虫子咬，能銹坏，也有贼挖窟窿来偷。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只要积攒财宝在天上；天上没有虫子咬，不能銹坏，也没有贼挖窟窿来偷。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因为你的财宝在哪里，你的心也在那里。」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「一个人不能事奉两个主；不是恶这个、爱那个，就是重这个、轻那个。你们不能又事奉上帝，又事奉玛门。」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32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98992</TotalTime>
  <Words>3029</Words>
  <Application>Microsoft Office PowerPoint</Application>
  <PresentationFormat>Widescreen</PresentationFormat>
  <Paragraphs>129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206</cp:revision>
  <dcterms:created xsi:type="dcterms:W3CDTF">2010-03-20T17:46:04Z</dcterms:created>
  <dcterms:modified xsi:type="dcterms:W3CDTF">2024-10-19T05:08:42Z</dcterms:modified>
</cp:coreProperties>
</file>