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1"/>
  </p:sldMasterIdLst>
  <p:notesMasterIdLst>
    <p:notesMasterId r:id="rId41"/>
  </p:notesMasterIdLst>
  <p:sldIdLst>
    <p:sldId id="256" r:id="rId2"/>
    <p:sldId id="265" r:id="rId3"/>
    <p:sldId id="284" r:id="rId4"/>
    <p:sldId id="316" r:id="rId5"/>
    <p:sldId id="319" r:id="rId6"/>
    <p:sldId id="325" r:id="rId7"/>
    <p:sldId id="324" r:id="rId8"/>
    <p:sldId id="317" r:id="rId9"/>
    <p:sldId id="299" r:id="rId10"/>
    <p:sldId id="318" r:id="rId11"/>
    <p:sldId id="351" r:id="rId12"/>
    <p:sldId id="343" r:id="rId13"/>
    <p:sldId id="321" r:id="rId14"/>
    <p:sldId id="323" r:id="rId15"/>
    <p:sldId id="326" r:id="rId16"/>
    <p:sldId id="342" r:id="rId17"/>
    <p:sldId id="320" r:id="rId18"/>
    <p:sldId id="344" r:id="rId19"/>
    <p:sldId id="345" r:id="rId20"/>
    <p:sldId id="327" r:id="rId21"/>
    <p:sldId id="346" r:id="rId22"/>
    <p:sldId id="329" r:id="rId23"/>
    <p:sldId id="330" r:id="rId24"/>
    <p:sldId id="352" r:id="rId25"/>
    <p:sldId id="331" r:id="rId26"/>
    <p:sldId id="348" r:id="rId27"/>
    <p:sldId id="349" r:id="rId28"/>
    <p:sldId id="347" r:id="rId29"/>
    <p:sldId id="332" r:id="rId30"/>
    <p:sldId id="333" r:id="rId31"/>
    <p:sldId id="335" r:id="rId32"/>
    <p:sldId id="336" r:id="rId33"/>
    <p:sldId id="337" r:id="rId34"/>
    <p:sldId id="322" r:id="rId35"/>
    <p:sldId id="261" r:id="rId36"/>
    <p:sldId id="339" r:id="rId37"/>
    <p:sldId id="340" r:id="rId38"/>
    <p:sldId id="341" r:id="rId39"/>
    <p:sldId id="350" r:id="rId4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60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275E5C-90F4-4AD7-90EF-61834E0A6C04}" v="508" dt="2024-07-20T16:29:50.39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E3DA"/>
          </a:solidFill>
        </a:fill>
      </a:tcStyle>
    </a:wholeTbl>
    <a:band2H>
      <a:tcTxStyle/>
      <a:tcStyle>
        <a:tcBdr/>
        <a:fill>
          <a:solidFill>
            <a:srgbClr val="E7F2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EEC"/>
          </a:solidFill>
        </a:fill>
      </a:tcStyle>
    </a:wholeTbl>
    <a:band2H>
      <a:tcTxStyle/>
      <a:tcStyle>
        <a:tcBdr/>
        <a:fill>
          <a:solidFill>
            <a:srgbClr val="E8EFF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FDACC"/>
          </a:solidFill>
        </a:fill>
      </a:tcStyle>
    </a:wholeTbl>
    <a:band2H>
      <a:tcTxStyle/>
      <a:tcStyle>
        <a:tcBdr/>
        <a:fill>
          <a:solidFill>
            <a:srgbClr val="F7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1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21AC7-57DB-4941-5863-7A74E7338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52BEB8-2465-6E88-1C99-F7F7C20BB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98315-DBF4-6164-CF8E-6E682C378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E2F7A-787D-4FF8-5EFC-997B4778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BED94-A84F-D3F6-87BA-489887C6C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3094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F9DCA-6616-62BE-00AF-D7A7BF60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70E36-F68D-19BC-3E9E-C85CC2DC4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AD678-7EA0-0D32-1835-663B8B08F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7E13A-E09F-8AFA-59B0-121E5C3B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55867-FE39-687A-3627-663A6CCA5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267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17DF1-963E-E684-01C8-D306EF4A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14476-9297-B978-77D1-5763D376B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176CC-B553-4787-3DD4-11331507A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6A50F-C273-CECA-A19A-AA3367BF2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02BE3-A03E-65DA-603D-F385EE38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28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6DBCC-3414-E939-4FE5-13BFE1CC0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4301F-3919-6629-2C95-9EF0920BD8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9D739-2BD2-2BC0-A16C-5254E67A6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0C0F44-259E-0D8B-BBED-EFCAEEC88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B4BDF-3BEA-781A-6754-A04F7D05E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49D61-C688-B720-21A2-FC680D70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1562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57436-63C9-41CF-CE29-60F42A56E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9F97D-2259-A689-9ED4-C264535F9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F17DB-2B32-F442-5F56-FC1F529D8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DF46B5-5AD7-CC95-A76C-57576F56D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4E253-3E4D-A18F-F9B4-F8F5BD48A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93D55E-2685-44A5-989A-EE31C9C94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8BDD93-95BD-E6DB-0BCA-D58D0AE30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6D353C-8BAB-A724-B3DC-FCB0E83A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04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D388-91B6-F5D7-C54F-7381C810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1C3E1-5FB4-C2BE-EF7B-AC91D3B5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379595-593A-6748-3A82-40431B573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2B40C-5EBC-ECEA-B766-CFF0648F8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506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01AE50-8BB9-3AAB-2E82-633440B2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85EDB9-6D9A-FE10-EAF4-F24CDEE89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A30E9-4C3C-C8C4-620D-AC3854A0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74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251C6-E2C8-0DDC-43B5-3C7C1622B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4AC20-13D2-8F7C-0EFE-05E6A0537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FDDA5-DE5A-6F88-57E2-26FFC916B6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03C57-EEF3-929B-662D-AE0968F39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9E5DE-DCCA-3EA6-34AC-CF86C8D5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C9DCB-595A-DA18-50A9-AC2887D7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70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B9B9-B1DC-E62A-F26E-A1791B721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0F05A5-AB01-E2F2-113F-47FDBB1D70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10B46-FA4D-6F74-1B7E-865C9BD1F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14878-BE6A-AD77-20B3-1496A1225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C3D7F-4F7A-E90D-99A1-A3E25C975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EDFB5-3B41-1797-63A8-0CDE03EAA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81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3D0A7D-ABDD-5F41-AFA7-AAE01710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54AAD-1FD7-9C54-A57C-E54116A76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C9FE6-3C55-707E-C693-F82617455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B8AA5E-13F4-46DB-ADDD-F300C32EE0FF}" type="datetimeFigureOut">
              <a:rPr lang="zh-TW" altLang="en-US" smtClean="0"/>
              <a:t>2024/7/27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D9E2C-C212-8341-F0F8-B5CC0FD8FA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8D107-A514-B185-5273-B339DE1A2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6BE61B-570C-4D78-A291-FA9D38FEF7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641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xfrm>
            <a:off x="1307690" y="1081547"/>
            <a:ext cx="9144000" cy="1279539"/>
          </a:xfrm>
          <a:prstGeom prst="rect">
            <a:avLst/>
          </a:prstGeom>
        </p:spPr>
        <p:txBody>
          <a:bodyPr>
            <a:noAutofit/>
          </a:bodyPr>
          <a:lstStyle>
            <a:lvl1pPr defTabSz="868680">
              <a:defRPr sz="5700"/>
            </a:lvl1pPr>
          </a:lstStyle>
          <a:p>
            <a:br>
              <a:rPr lang="en-US" altLang="zh-TW" sz="8000" kern="0">
                <a:ln>
                  <a:noFill/>
                </a:ln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</a:br>
            <a:r>
              <a:rPr lang="zh-TW" altLang="en-US" sz="8000" b="1" kern="0">
                <a:ln>
                  <a:noFill/>
                </a:ln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得道者</a:t>
            </a:r>
            <a:r>
              <a:rPr lang="en-US" altLang="zh-TW" sz="8000" b="1" kern="0">
                <a:ln>
                  <a:noFill/>
                </a:ln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8000" b="1" kern="0">
                <a:ln>
                  <a:noFill/>
                </a:ln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得自由</a:t>
            </a:r>
            <a:endParaRPr sz="8000" b="1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5" name="Subtitle 2"/>
          <p:cNvSpPr txBox="1">
            <a:spLocks noGrp="1"/>
          </p:cNvSpPr>
          <p:nvPr>
            <p:ph type="subTitle" idx="1"/>
          </p:nvPr>
        </p:nvSpPr>
        <p:spPr>
          <a:xfrm>
            <a:off x="1524000" y="3329460"/>
            <a:ext cx="9144000" cy="925897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905255">
              <a:spcBef>
                <a:spcPts val="900"/>
              </a:spcBef>
              <a:defRPr sz="4752">
                <a:latin typeface="+mj-lt"/>
                <a:ea typeface="+mj-ea"/>
                <a:cs typeface="+mj-cs"/>
                <a:sym typeface="Helvetica"/>
              </a:defRPr>
            </a:pPr>
            <a:r>
              <a:rPr sz="6000" b="1">
                <a:latin typeface="KaiTi" panose="02010609060101010101" pitchFamily="49" charset="-122"/>
                <a:ea typeface="KaiTi" panose="02010609060101010101" pitchFamily="49" charset="-122"/>
              </a:rPr>
              <a:t>詩篇</a:t>
            </a:r>
            <a:r>
              <a:rPr lang="en-US" sz="6000" b="1">
                <a:latin typeface="KaiTi" panose="02010609060101010101" pitchFamily="49" charset="-122"/>
                <a:ea typeface="KaiTi" panose="02010609060101010101" pitchFamily="49" charset="-122"/>
              </a:rPr>
              <a:t>119:41</a:t>
            </a:r>
            <a:r>
              <a:rPr sz="6000" b="1"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en-US" sz="6000" b="1">
                <a:latin typeface="KaiTi" panose="02010609060101010101" pitchFamily="49" charset="-122"/>
                <a:ea typeface="KaiTi" panose="02010609060101010101" pitchFamily="49" charset="-122"/>
              </a:rPr>
              <a:t>48</a:t>
            </a:r>
            <a:endParaRPr sz="6000" b="1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6" name="Subtitle 2"/>
          <p:cNvSpPr txBox="1"/>
          <p:nvPr/>
        </p:nvSpPr>
        <p:spPr>
          <a:xfrm>
            <a:off x="2503169" y="5223732"/>
            <a:ext cx="6766561" cy="832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>
            <a:noAutofit/>
          </a:bodyPr>
          <a:lstStyle>
            <a:lvl1pPr algn="ctr" defTabSz="758951">
              <a:lnSpc>
                <a:spcPct val="90000"/>
              </a:lnSpc>
              <a:spcBef>
                <a:spcPts val="800"/>
              </a:spcBef>
              <a:defRPr sz="332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US" sz="4400" b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July </a:t>
            </a:r>
            <a:r>
              <a:rPr sz="4400" b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en-US" sz="4400" b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sz="4400" b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，202</a:t>
            </a:r>
            <a:r>
              <a:rPr lang="en-US" sz="4400" b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3E6DCB-D2BF-FA5D-DFFF-138CBBDC93F7}"/>
              </a:ext>
            </a:extLst>
          </p:cNvPr>
          <p:cNvSpPr txBox="1"/>
          <p:nvPr/>
        </p:nvSpPr>
        <p:spPr>
          <a:xfrm>
            <a:off x="320842" y="422154"/>
            <a:ext cx="11181347" cy="8610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4800" b="1" dirty="0">
                <a:ln>
                  <a:noFill/>
                </a:ln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前言</a:t>
            </a:r>
            <a:r>
              <a:rPr lang="zh-TW" sz="4800" dirty="0">
                <a:ln>
                  <a:noFill/>
                </a:ln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：</a:t>
            </a:r>
            <a:endParaRPr lang="en-US" altLang="zh-TW" sz="4800" dirty="0">
              <a:ln>
                <a:noFill/>
              </a:ln>
              <a:solidFill>
                <a:schemeClr val="tx1"/>
              </a:solidFill>
              <a:effectLst/>
              <a:uFill>
                <a:solidFill>
                  <a:srgbClr val="000000"/>
                </a:solidFill>
              </a:uFill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290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BDC2478-4382-B6FF-60F1-2D96BBED0CE2}"/>
              </a:ext>
            </a:extLst>
          </p:cNvPr>
          <p:cNvGrpSpPr/>
          <p:nvPr/>
        </p:nvGrpSpPr>
        <p:grpSpPr>
          <a:xfrm>
            <a:off x="9910277" y="1155634"/>
            <a:ext cx="1512382" cy="4066698"/>
            <a:chOff x="1367978" y="1161492"/>
            <a:chExt cx="1512382" cy="406669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AF5FA1D-8D5B-22E0-996D-7A038AAF23B7}"/>
                </a:ext>
              </a:extLst>
            </p:cNvPr>
            <p:cNvSpPr txBox="1"/>
            <p:nvPr/>
          </p:nvSpPr>
          <p:spPr>
            <a:xfrm>
              <a:off x="1406075" y="3832302"/>
              <a:ext cx="1390207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Alpha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B3CE885-ADB4-F618-2A69-5B225939AB2A}"/>
                </a:ext>
              </a:extLst>
            </p:cNvPr>
            <p:cNvSpPr txBox="1"/>
            <p:nvPr/>
          </p:nvSpPr>
          <p:spPr>
            <a:xfrm>
              <a:off x="1406076" y="4520304"/>
              <a:ext cx="1474284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l-GR" sz="4000" b="1" i="0" u="sng">
                  <a:solidFill>
                    <a:schemeClr val="tx1"/>
                  </a:solidFill>
                  <a:effectLst/>
                  <a:latin typeface="Arial" panose="020B060402020202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Α</a:t>
              </a:r>
              <a:r>
                <a:rPr lang="el-GR" sz="4000" b="1" i="0"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 α</a:t>
              </a:r>
              <a:endParaRPr lang="en-US" sz="4000" b="1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B4A098A-93F6-7DE3-1C27-0170E1E1FB62}"/>
                </a:ext>
              </a:extLst>
            </p:cNvPr>
            <p:cNvSpPr txBox="1"/>
            <p:nvPr/>
          </p:nvSpPr>
          <p:spPr>
            <a:xfrm>
              <a:off x="1367978" y="1161492"/>
              <a:ext cx="1025912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Alef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41FF62-A3B7-89EA-1B8F-1F9BE31479AC}"/>
                </a:ext>
              </a:extLst>
            </p:cNvPr>
            <p:cNvSpPr txBox="1"/>
            <p:nvPr/>
          </p:nvSpPr>
          <p:spPr>
            <a:xfrm>
              <a:off x="1479930" y="2019842"/>
              <a:ext cx="439102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he-IL" sz="4800" b="0" i="0">
                  <a:solidFill>
                    <a:schemeClr val="tx1"/>
                  </a:solidFill>
                  <a:effectLst/>
                  <a:latin typeface="SBL Hebrew"/>
                </a:rPr>
                <a:t>א</a:t>
              </a:r>
              <a:endParaRPr lang="en-US" sz="480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9AAC52-9C28-52AF-DD12-24E3E89935DE}"/>
              </a:ext>
            </a:extLst>
          </p:cNvPr>
          <p:cNvGrpSpPr/>
          <p:nvPr/>
        </p:nvGrpSpPr>
        <p:grpSpPr>
          <a:xfrm>
            <a:off x="8468809" y="1186409"/>
            <a:ext cx="1287778" cy="4035923"/>
            <a:chOff x="2886425" y="1187899"/>
            <a:chExt cx="1428304" cy="40359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F31214-1385-07EE-83A5-66427D0B5AAD}"/>
                </a:ext>
              </a:extLst>
            </p:cNvPr>
            <p:cNvSpPr txBox="1"/>
            <p:nvPr/>
          </p:nvSpPr>
          <p:spPr>
            <a:xfrm>
              <a:off x="2924522" y="3858709"/>
              <a:ext cx="1390207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000">
                  <a:solidFill>
                    <a:schemeClr val="tx1"/>
                  </a:solidFill>
                </a:rPr>
                <a:t>Beta</a:t>
              </a: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E9890DD-E62B-73C2-E36E-A7E026C56189}"/>
                </a:ext>
              </a:extLst>
            </p:cNvPr>
            <p:cNvSpPr txBox="1"/>
            <p:nvPr/>
          </p:nvSpPr>
          <p:spPr>
            <a:xfrm>
              <a:off x="2924523" y="4515936"/>
              <a:ext cx="1287778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l-GR" sz="4000" b="1" i="0" u="none" strike="noStrike">
                  <a:solidFill>
                    <a:schemeClr val="tx1"/>
                  </a:solidFill>
                  <a:effectLst/>
                  <a:latin typeface="Arial" panose="020B0604020202020204" pitchFamily="34" charset="0"/>
                  <a:hlinkClick r:id="rId2" tooltip="Β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Β</a:t>
              </a:r>
              <a:r>
                <a:rPr lang="el-GR" sz="4000" b="1" i="0"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 β</a:t>
              </a:r>
              <a:endParaRPr lang="en-US" sz="40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1EAB9F-47D5-5627-BDE6-603ABFB865A9}"/>
                </a:ext>
              </a:extLst>
            </p:cNvPr>
            <p:cNvSpPr txBox="1"/>
            <p:nvPr/>
          </p:nvSpPr>
          <p:spPr>
            <a:xfrm>
              <a:off x="2886425" y="1187899"/>
              <a:ext cx="1025912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000">
                  <a:solidFill>
                    <a:schemeClr val="tx1"/>
                  </a:solidFill>
                </a:rPr>
                <a:t>Bet</a:t>
              </a: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74A030-A6BE-41C6-9723-FEDE81707C46}"/>
                </a:ext>
              </a:extLst>
            </p:cNvPr>
            <p:cNvSpPr txBox="1"/>
            <p:nvPr/>
          </p:nvSpPr>
          <p:spPr>
            <a:xfrm>
              <a:off x="2987829" y="2020920"/>
              <a:ext cx="749943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he-IL" sz="4800" b="0" i="0">
                  <a:solidFill>
                    <a:schemeClr val="tx1"/>
                  </a:solidFill>
                  <a:effectLst/>
                  <a:latin typeface="SBL Hebrew"/>
                </a:rPr>
                <a:t>ב</a:t>
              </a:r>
              <a:endParaRPr lang="en-US" sz="480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F92A2F-7B5C-90EC-204F-6F92C44F7A3B}"/>
              </a:ext>
            </a:extLst>
          </p:cNvPr>
          <p:cNvGrpSpPr/>
          <p:nvPr/>
        </p:nvGrpSpPr>
        <p:grpSpPr>
          <a:xfrm>
            <a:off x="6443782" y="1195379"/>
            <a:ext cx="1994695" cy="4026953"/>
            <a:chOff x="4358891" y="1198509"/>
            <a:chExt cx="1892872" cy="40269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BAD4BC-C420-AFD2-F5C2-F1E37A69BBD6}"/>
                </a:ext>
              </a:extLst>
            </p:cNvPr>
            <p:cNvSpPr txBox="1"/>
            <p:nvPr/>
          </p:nvSpPr>
          <p:spPr>
            <a:xfrm>
              <a:off x="4396988" y="3869319"/>
              <a:ext cx="1854775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Gamma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259D-19BA-3594-11B3-8F61736FBEE6}"/>
                </a:ext>
              </a:extLst>
            </p:cNvPr>
            <p:cNvSpPr txBox="1"/>
            <p:nvPr/>
          </p:nvSpPr>
          <p:spPr>
            <a:xfrm>
              <a:off x="4405433" y="4517576"/>
              <a:ext cx="1287778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l-GR" sz="4000" b="1" i="0" u="none" strike="noStrike">
                  <a:solidFill>
                    <a:schemeClr val="tx1"/>
                  </a:solidFill>
                  <a:effectLst/>
                  <a:latin typeface="Arial" panose="020B0604020202020204" pitchFamily="34" charset="0"/>
                  <a:hlinkClick r:id="rId2" tooltip="Γ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Γ</a:t>
              </a:r>
              <a:r>
                <a:rPr lang="el-GR" sz="4000" b="1" i="0"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 γ</a:t>
              </a:r>
              <a:endParaRPr lang="en-US" sz="4000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2BD481-A5B9-B8FA-D3DC-1D746F0C1692}"/>
                </a:ext>
              </a:extLst>
            </p:cNvPr>
            <p:cNvSpPr txBox="1"/>
            <p:nvPr/>
          </p:nvSpPr>
          <p:spPr>
            <a:xfrm>
              <a:off x="4358891" y="1198509"/>
              <a:ext cx="1390207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Gimel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11B157-CD47-FA35-79BD-37A4FA8EFAE8}"/>
                </a:ext>
              </a:extLst>
            </p:cNvPr>
            <p:cNvSpPr txBox="1"/>
            <p:nvPr/>
          </p:nvSpPr>
          <p:spPr>
            <a:xfrm>
              <a:off x="4610386" y="2056858"/>
              <a:ext cx="558095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he-IL" sz="4800" b="0" i="0">
                  <a:solidFill>
                    <a:schemeClr val="tx1"/>
                  </a:solidFill>
                  <a:effectLst/>
                  <a:latin typeface="SBL Hebrew"/>
                </a:rPr>
                <a:t>ג</a:t>
              </a:r>
              <a:endParaRPr lang="en-US" sz="480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2D80F91-3CC1-7974-FD43-89BEB033189B}"/>
              </a:ext>
            </a:extLst>
          </p:cNvPr>
          <p:cNvGrpSpPr/>
          <p:nvPr/>
        </p:nvGrpSpPr>
        <p:grpSpPr>
          <a:xfrm>
            <a:off x="4409497" y="1195379"/>
            <a:ext cx="1891543" cy="4035924"/>
            <a:chOff x="6046297" y="1198509"/>
            <a:chExt cx="1891543" cy="403592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3DEF4F7-AB74-6AF1-5D70-8F37872A8EE6}"/>
                </a:ext>
              </a:extLst>
            </p:cNvPr>
            <p:cNvSpPr txBox="1"/>
            <p:nvPr/>
          </p:nvSpPr>
          <p:spPr>
            <a:xfrm>
              <a:off x="6233750" y="3869319"/>
              <a:ext cx="1704090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Delta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9DBBA9-2F7C-3D87-A738-7950E28B0D48}"/>
                </a:ext>
              </a:extLst>
            </p:cNvPr>
            <p:cNvSpPr txBox="1"/>
            <p:nvPr/>
          </p:nvSpPr>
          <p:spPr>
            <a:xfrm>
              <a:off x="6233750" y="4526547"/>
              <a:ext cx="1429005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l-GR" sz="4000" b="1" i="0" u="none" strike="noStrike">
                  <a:solidFill>
                    <a:schemeClr val="tx1"/>
                  </a:solidFill>
                  <a:effectLst/>
                  <a:latin typeface="Arial" panose="020B0604020202020204" pitchFamily="34" charset="0"/>
                  <a:hlinkClick r:id="rId2" tooltip="Δ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Δ</a:t>
              </a:r>
              <a:r>
                <a:rPr lang="el-GR" sz="4000" b="1" i="0"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 δ</a:t>
              </a:r>
              <a:endParaRPr lang="en-US" sz="4000" b="1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AF26AA-D361-1C02-1A96-12BF811A3183}"/>
                </a:ext>
              </a:extLst>
            </p:cNvPr>
            <p:cNvSpPr txBox="1"/>
            <p:nvPr/>
          </p:nvSpPr>
          <p:spPr>
            <a:xfrm>
              <a:off x="6046297" y="1198509"/>
              <a:ext cx="1616458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Dalet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31A217-6C88-E94E-111E-AE500C0F8A1D}"/>
                </a:ext>
              </a:extLst>
            </p:cNvPr>
            <p:cNvSpPr txBox="1"/>
            <p:nvPr/>
          </p:nvSpPr>
          <p:spPr>
            <a:xfrm>
              <a:off x="6379632" y="2019842"/>
              <a:ext cx="889848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he-IL" sz="4800" b="0" i="0">
                  <a:solidFill>
                    <a:schemeClr val="tx1"/>
                  </a:solidFill>
                  <a:effectLst/>
                  <a:latin typeface="SBL Hebrew"/>
                </a:rPr>
                <a:t>ד</a:t>
              </a:r>
              <a:endParaRPr lang="en-US" sz="480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577B1F-D892-EFAF-4348-00B9E686F7BC}"/>
              </a:ext>
            </a:extLst>
          </p:cNvPr>
          <p:cNvGrpSpPr/>
          <p:nvPr/>
        </p:nvGrpSpPr>
        <p:grpSpPr>
          <a:xfrm>
            <a:off x="2985986" y="1186409"/>
            <a:ext cx="1154435" cy="1689345"/>
            <a:chOff x="7815155" y="1198509"/>
            <a:chExt cx="1616458" cy="168934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5362FD4-337A-840C-73A8-3B0BF37E895C}"/>
                </a:ext>
              </a:extLst>
            </p:cNvPr>
            <p:cNvSpPr txBox="1"/>
            <p:nvPr/>
          </p:nvSpPr>
          <p:spPr>
            <a:xfrm>
              <a:off x="7815155" y="1198509"/>
              <a:ext cx="1616458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000">
                  <a:solidFill>
                    <a:schemeClr val="tx1"/>
                  </a:solidFill>
                </a:rPr>
                <a:t>He</a:t>
              </a:r>
              <a:r>
                <a:rPr kumimoji="0" lang="en-US" sz="4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sym typeface="Calibri"/>
                </a:rPr>
                <a:t>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533CCA-F05D-581F-637E-EFEBDCEBA20F}"/>
                </a:ext>
              </a:extLst>
            </p:cNvPr>
            <p:cNvSpPr txBox="1"/>
            <p:nvPr/>
          </p:nvSpPr>
          <p:spPr>
            <a:xfrm>
              <a:off x="7937840" y="2056857"/>
              <a:ext cx="749943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he-IL" sz="4800" i="0">
                  <a:solidFill>
                    <a:schemeClr val="tx1"/>
                  </a:solidFill>
                  <a:effectLst/>
                  <a:latin typeface="SBL Hebrew"/>
                </a:rPr>
                <a:t>ה</a:t>
              </a:r>
              <a:endParaRPr lang="en-US" sz="660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BCFCA5-E264-FE75-3B89-F7BB67822B15}"/>
              </a:ext>
            </a:extLst>
          </p:cNvPr>
          <p:cNvGrpSpPr/>
          <p:nvPr/>
        </p:nvGrpSpPr>
        <p:grpSpPr>
          <a:xfrm>
            <a:off x="737872" y="884178"/>
            <a:ext cx="1616458" cy="2339100"/>
            <a:chOff x="875962" y="1145789"/>
            <a:chExt cx="1616458" cy="233910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F7B0E7-8D64-1979-EF52-D68AE4760E7A}"/>
                </a:ext>
              </a:extLst>
            </p:cNvPr>
            <p:cNvSpPr txBox="1"/>
            <p:nvPr/>
          </p:nvSpPr>
          <p:spPr>
            <a:xfrm>
              <a:off x="875962" y="1145789"/>
              <a:ext cx="1616458" cy="1446548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sym typeface="Calibri"/>
                </a:rPr>
                <a:t>Vav</a:t>
              </a:r>
            </a:p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400" b="1">
                  <a:solidFill>
                    <a:schemeClr val="tx1"/>
                  </a:solidFill>
                </a:rPr>
                <a:t>/Waw</a:t>
              </a:r>
              <a:r>
                <a:rPr kumimoji="0" lang="en-US" sz="44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sym typeface="Calibri"/>
                </a:rPr>
                <a:t>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6A8E596-EA52-AE9B-1609-8B861F5D506C}"/>
                </a:ext>
              </a:extLst>
            </p:cNvPr>
            <p:cNvSpPr txBox="1"/>
            <p:nvPr/>
          </p:nvSpPr>
          <p:spPr>
            <a:xfrm>
              <a:off x="1096074" y="2469226"/>
              <a:ext cx="588117" cy="1015663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kumimoji="0" lang="he-IL" sz="6000" b="1" i="0" u="none" strike="noStrike" kern="0" cap="none" spc="-232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"/>
                  <a:sym typeface="Helvetica Neue"/>
                </a:rPr>
                <a:t>ר</a:t>
              </a:r>
              <a:endParaRPr lang="en-US" sz="6000">
                <a:solidFill>
                  <a:schemeClr val="tx1"/>
                </a:solidFill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2C1F0D5-0E3E-AEE8-5040-C93C6D7DA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30" y="3429000"/>
            <a:ext cx="1703084" cy="3219587"/>
          </a:xfrm>
          <a:prstGeom prst="rect">
            <a:avLst/>
          </a:prstGeom>
          <a:solidFill>
            <a:srgbClr val="FFFF00"/>
          </a:solidFill>
          <a:ln w="28575">
            <a:noFill/>
          </a:ln>
        </p:spPr>
      </p:pic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2C5FF3E1-E30D-8C6F-5E0C-F94CA4865050}"/>
              </a:ext>
            </a:extLst>
          </p:cNvPr>
          <p:cNvSpPr/>
          <p:nvPr/>
        </p:nvSpPr>
        <p:spPr>
          <a:xfrm>
            <a:off x="515546" y="4001729"/>
            <a:ext cx="2331949" cy="2852580"/>
          </a:xfrm>
          <a:prstGeom prst="wedgeRoundRectCallout">
            <a:avLst>
              <a:gd name="adj1" fmla="val -17459"/>
              <a:gd name="adj2" fmla="val -76557"/>
              <a:gd name="adj3" fmla="val 16667"/>
            </a:avLst>
          </a:prstGeom>
          <a:solidFill>
            <a:srgbClr val="FFFF00">
              <a:alpha val="3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461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672CF1D-F485-24CF-99A4-C2A7C457CDF0}"/>
              </a:ext>
            </a:extLst>
          </p:cNvPr>
          <p:cNvSpPr txBox="1"/>
          <p:nvPr/>
        </p:nvSpPr>
        <p:spPr>
          <a:xfrm>
            <a:off x="1" y="1"/>
            <a:ext cx="5881686" cy="4893647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altLang="en-US" sz="24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出 埃 及 記 </a:t>
            </a:r>
            <a:r>
              <a:rPr lang="en-US" altLang="zh-TW" sz="24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27:10</a:t>
            </a:r>
            <a:endParaRPr lang="en-US" altLang="zh-TW" sz="2400" b="0" i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TW" altLang="en-US" sz="5400" b="1" i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帷子的柱子要二十根</a:t>
            </a:r>
            <a:r>
              <a:rPr lang="en-US" altLang="zh-TW" sz="5400" b="1" i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.</a:t>
            </a:r>
            <a:r>
              <a:rPr lang="zh-TW" altLang="en-US" sz="5400" b="1" i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帶卯的銅座二十個 ．柱子上的</a:t>
            </a:r>
            <a:r>
              <a:rPr lang="zh-TW" altLang="en-US" sz="6000" b="1" i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鉤子</a:t>
            </a:r>
            <a:r>
              <a:rPr lang="zh-TW" altLang="en-US" sz="5400" b="1" i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、和杆子都要用銀</a:t>
            </a:r>
            <a:r>
              <a:rPr lang="zh-TW" altLang="en-US" sz="6000" b="1" i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子作 </a:t>
            </a:r>
            <a:r>
              <a:rPr lang="zh-TW" altLang="en-US" sz="4400" b="0" i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sz="4400" b="0" i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07585D-C02F-BF54-BA66-7436AA5A4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303" y="2654821"/>
            <a:ext cx="6163871" cy="4232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FC4826-CCF0-63E2-9A04-FE3359F14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88" y="0"/>
            <a:ext cx="1402265" cy="26509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52BB9E-4E57-B857-F869-5305FDD4A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836" y="8047"/>
            <a:ext cx="3419338" cy="26513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A586E0-F692-B32B-9711-E06C75F8AA87}"/>
              </a:ext>
            </a:extLst>
          </p:cNvPr>
          <p:cNvSpPr txBox="1"/>
          <p:nvPr/>
        </p:nvSpPr>
        <p:spPr>
          <a:xfrm>
            <a:off x="7616253" y="733562"/>
            <a:ext cx="1154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釘子</a:t>
            </a:r>
            <a:r>
              <a:rPr lang="en-US" altLang="zh-TW" sz="2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,</a:t>
            </a:r>
            <a:r>
              <a:rPr lang="zh-TW" altLang="en-US" sz="2400" b="1" i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鉤子</a:t>
            </a:r>
            <a:endParaRPr lang="en-US" altLang="zh-TW" sz="2400" b="1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sz="2400" b="1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功用？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DD411B-A1BA-8B76-5758-8A0BB85C4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9" y="5020011"/>
            <a:ext cx="1748330" cy="183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880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1386348" y="1579687"/>
            <a:ext cx="9104671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人與人之間最重要的，</a:t>
            </a:r>
            <a:endParaRPr lang="en-US" altLang="zh-TW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endParaRPr lang="en-US" altLang="zh-TW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en-US" altLang="zh-TW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	</a:t>
            </a: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就是要『有意義的連結』</a:t>
            </a:r>
            <a:endParaRPr lang="en-US" sz="5400" b="1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642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565354" y="861932"/>
            <a:ext cx="11262852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宗教</a:t>
            </a:r>
            <a:r>
              <a:rPr lang="en-US" alt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=&gt; 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religion 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la-Latn" sz="5400" b="1" i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re-ligare)</a:t>
            </a:r>
            <a:r>
              <a:rPr lang="en-US" sz="5400" b="1" i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, </a:t>
            </a:r>
          </a:p>
          <a:p>
            <a:endParaRPr lang="en-US" altLang="zh-TW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兩個</a:t>
            </a:r>
            <a:r>
              <a:rPr lang="ja-JP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拉丁文</a:t>
            </a: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字母的結合</a:t>
            </a:r>
            <a:r>
              <a:rPr lang="en-US" alt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奧古斯丁</a:t>
            </a:r>
            <a:r>
              <a:rPr lang="en-US" alt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</a:p>
          <a:p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也就</a:t>
            </a:r>
            <a:endParaRPr lang="en-US" altLang="zh-TW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＂再度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(re)</a:t>
            </a: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，連結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(Ligare)</a:t>
            </a: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＂</a:t>
            </a:r>
            <a:endParaRPr lang="en-US" sz="5400" b="1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0700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3E6DCB-D2BF-FA5D-DFFF-138CBBDC93F7}"/>
              </a:ext>
            </a:extLst>
          </p:cNvPr>
          <p:cNvSpPr txBox="1"/>
          <p:nvPr/>
        </p:nvSpPr>
        <p:spPr>
          <a:xfrm>
            <a:off x="426667" y="565732"/>
            <a:ext cx="11588352" cy="31311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上帝造人時，在人的靈魂裏留下一個像上帝的形狀一樣的破洞，因此只有當人找到上帝時，才能彌補心靈的缺。</a:t>
            </a:r>
            <a:r>
              <a:rPr lang="en-US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                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～奧古斯丁</a:t>
            </a:r>
            <a:r>
              <a:rPr lang="en-US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        </a:t>
            </a:r>
            <a:endParaRPr lang="en-US" sz="4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86A987-C470-CE99-47DC-479757E1A0B1}"/>
              </a:ext>
            </a:extLst>
          </p:cNvPr>
          <p:cNvSpPr txBox="1"/>
          <p:nvPr/>
        </p:nvSpPr>
        <p:spPr>
          <a:xfrm>
            <a:off x="426667" y="4500342"/>
            <a:ext cx="11181347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神造萬物，各按其時，又將永生安置在世人心裏。</a:t>
            </a:r>
            <a:r>
              <a:rPr lang="en-US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        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～聖經傳道書</a:t>
            </a:r>
            <a:r>
              <a:rPr lang="en-US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3:11</a:t>
            </a:r>
            <a:endParaRPr lang="en-US" sz="4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79840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137CF-548A-727F-E7ED-081FF2384671}"/>
              </a:ext>
            </a:extLst>
          </p:cNvPr>
          <p:cNvSpPr txBox="1"/>
          <p:nvPr/>
        </p:nvSpPr>
        <p:spPr>
          <a:xfrm>
            <a:off x="739113" y="0"/>
            <a:ext cx="11204028" cy="67710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詩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119:41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-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2800" baseline="100000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41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耶和華阿、願你照你的話、使你的慈愛、就是你的救恩、臨到我身上</a:t>
            </a:r>
            <a:r>
              <a:rPr lang="zh-TW" sz="54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4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42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我就有話回答那羞辱我的．因我倚靠你的話</a:t>
            </a:r>
            <a:r>
              <a:rPr lang="zh-TW" sz="54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4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43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求你叫真理的話、總不離開我口．因我仰望你的典章</a:t>
            </a:r>
            <a:r>
              <a:rPr lang="zh-TW" sz="54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4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153105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137CF-548A-727F-E7ED-081FF2384671}"/>
              </a:ext>
            </a:extLst>
          </p:cNvPr>
          <p:cNvSpPr txBox="1"/>
          <p:nvPr/>
        </p:nvSpPr>
        <p:spPr>
          <a:xfrm>
            <a:off x="346840" y="1237870"/>
            <a:ext cx="11845159" cy="4585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TW" sz="1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 TC Regular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en-US" altLang="zh-TW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44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我要常守你的律法、直到永永遠遠。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endParaRPr lang="en-US" sz="1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 TC Regular"/>
              <a:ea typeface="Arial Unicode MS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45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我要自由而行、〔或作我要行在寬闊之地〕因我素來考究你的訓詞。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854216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137CF-548A-727F-E7ED-081FF2384671}"/>
              </a:ext>
            </a:extLst>
          </p:cNvPr>
          <p:cNvSpPr txBox="1"/>
          <p:nvPr/>
        </p:nvSpPr>
        <p:spPr>
          <a:xfrm>
            <a:off x="13137" y="403122"/>
            <a:ext cx="12165725" cy="70788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46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我也要在君王面前、論說你的法度、</a:t>
            </a:r>
            <a:endParaRPr lang="en-US" altLang="zh-TW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並不至於羞愧。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47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我要在你的命令中自樂．這命令素來是我所愛的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en-US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48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我又要遵行〔原文作舉手〕你的命令。這命令素來是我所愛的．我也要思想你的律例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80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181670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414376-8600-37DD-2CBB-D8C69166E3BF}"/>
              </a:ext>
            </a:extLst>
          </p:cNvPr>
          <p:cNvSpPr txBox="1"/>
          <p:nvPr/>
        </p:nvSpPr>
        <p:spPr>
          <a:xfrm>
            <a:off x="215764" y="573987"/>
            <a:ext cx="11913118" cy="9571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一</a:t>
            </a:r>
            <a:r>
              <a:rPr kumimoji="0" lang="zh-TW" altLang="en-US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，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信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靠神的話語，帶來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救恩</a:t>
            </a: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 </a:t>
            </a: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(v41-43)</a:t>
            </a:r>
            <a:endParaRPr kumimoji="0" lang="en-US" altLang="zh-TW" sz="4000" b="0" i="0" u="none" strike="noStrike" kern="0" cap="none" spc="0" normalizeH="0" baseline="0" noProof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60D83-1EE4-F120-7A55-81A3E2BA85E5}"/>
              </a:ext>
            </a:extLst>
          </p:cNvPr>
          <p:cNvSpPr txBox="1"/>
          <p:nvPr/>
        </p:nvSpPr>
        <p:spPr>
          <a:xfrm>
            <a:off x="215764" y="2518248"/>
            <a:ext cx="11760472" cy="9571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二</a:t>
            </a:r>
            <a:r>
              <a:rPr kumimoji="0" lang="zh-TW" altLang="en-US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，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仰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望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神的話語，得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着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自由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 </a:t>
            </a:r>
            <a:r>
              <a:rPr kumimoji="0" lang="en-US" altLang="zh-TW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(</a:t>
            </a: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v43-45)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199FD-9D2E-DA41-82A4-F9DBFE9C095A}"/>
              </a:ext>
            </a:extLst>
          </p:cNvPr>
          <p:cNvSpPr txBox="1"/>
          <p:nvPr/>
        </p:nvSpPr>
        <p:spPr>
          <a:xfrm>
            <a:off x="293876" y="4462510"/>
            <a:ext cx="11504834" cy="9571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三</a:t>
            </a:r>
            <a:r>
              <a:rPr kumimoji="0" lang="zh-TW" altLang="en-US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，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愛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慕神的話語，以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傳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為</a:t>
            </a:r>
            <a:r>
              <a:rPr kumimoji="0" lang="zh-TW" alt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樂</a:t>
            </a:r>
            <a:r>
              <a:rPr kumimoji="0" lang="zh-TW" altLang="en-US" sz="54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 </a:t>
            </a:r>
            <a:r>
              <a:rPr kumimoji="0" lang="en-US" altLang="zh-TW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(</a:t>
            </a: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Calibri"/>
              </a:rPr>
              <a:t>v46-48)</a:t>
            </a:r>
          </a:p>
        </p:txBody>
      </p:sp>
    </p:spTree>
    <p:extLst>
      <p:ext uri="{BB962C8B-B14F-4D97-AF65-F5344CB8AC3E}">
        <p14:creationId xmlns:p14="http://schemas.microsoft.com/office/powerpoint/2010/main" val="139258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414376-8600-37DD-2CBB-D8C69166E3BF}"/>
              </a:ext>
            </a:extLst>
          </p:cNvPr>
          <p:cNvSpPr txBox="1"/>
          <p:nvPr/>
        </p:nvSpPr>
        <p:spPr>
          <a:xfrm>
            <a:off x="500354" y="229191"/>
            <a:ext cx="11584037" cy="9571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zh-TW" sz="4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一，</a:t>
            </a:r>
            <a:r>
              <a:rPr lang="en-US" sz="5400" b="1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信</a:t>
            </a:r>
            <a:r>
              <a:rPr lang="en-US" sz="5400" b="1" err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靠神的話語,帶來</a:t>
            </a:r>
            <a:r>
              <a:rPr lang="en-US" sz="5400" b="1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救恩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  <a:r>
              <a:rPr lang="en-US" sz="2400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(v41-43)</a:t>
            </a:r>
            <a:endParaRPr lang="en-US" altLang="zh-TW" sz="2400" ker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E3329A-59F3-CB51-A8CF-E9A66F8CDFC5}"/>
              </a:ext>
            </a:extLst>
          </p:cNvPr>
          <p:cNvSpPr txBox="1"/>
          <p:nvPr/>
        </p:nvSpPr>
        <p:spPr>
          <a:xfrm>
            <a:off x="215764" y="1427290"/>
            <a:ext cx="11760472" cy="52424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2800" baseline="100000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41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耶和華阿、願你照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你的話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、使你的慈愛、就是你的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救恩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、臨到我身上。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aseline="1000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42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我就有話回答那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羞辱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我的．因我倚</a:t>
            </a:r>
            <a:r>
              <a:rPr lang="en-US" alt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en-US" sz="4800" b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信)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靠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(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Trust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 </a:t>
            </a:r>
            <a:r>
              <a:rPr lang="en-US" altLang="zh-TW" sz="4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ESV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你的話</a:t>
            </a:r>
            <a:r>
              <a:rPr lang="zh-TW" sz="48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altLang="zh-TW" sz="4800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en-US" altLang="zh-TW" sz="2400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43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求你叫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真理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的話、總不離開我口．因我仰望你的典章</a:t>
            </a:r>
            <a:r>
              <a:rPr lang="zh-TW" sz="48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14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275603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E3329A-59F3-CB51-A8CF-E9A66F8CDFC5}"/>
              </a:ext>
            </a:extLst>
          </p:cNvPr>
          <p:cNvSpPr txBox="1"/>
          <p:nvPr/>
        </p:nvSpPr>
        <p:spPr>
          <a:xfrm>
            <a:off x="314087" y="257251"/>
            <a:ext cx="11877914" cy="69557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處境是我們自己沒有辦法掌握的</a:t>
            </a:r>
            <a:endParaRPr lang="en-US" altLang="zh-TW" sz="4800" b="1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highlight>
                <a:srgbClr val="FFFF00"/>
              </a:highlight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如何回應卻是我們可以選擇的。</a:t>
            </a:r>
            <a:endParaRPr lang="en-US" altLang="zh-TW" sz="4800" b="1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highlight>
                <a:srgbClr val="FFFF00"/>
              </a:highlight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羞辱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=&gt;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負面的情緒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生氣</a:t>
            </a:r>
            <a:r>
              <a:rPr lang="en-US" altLang="zh-TW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憤怒</a:t>
            </a:r>
            <a:r>
              <a:rPr lang="en-US" altLang="zh-TW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委屈</a:t>
            </a:r>
            <a:r>
              <a:rPr lang="en-US" altLang="zh-TW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哭泣</a:t>
            </a:r>
            <a:r>
              <a:rPr lang="en-US" altLang="zh-TW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…)</a:t>
            </a:r>
            <a:endParaRPr lang="en-US" altLang="zh-TW" sz="4800" b="1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    =&gt;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負面的行為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短期間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 </a:t>
            </a:r>
          </a:p>
          <a:p>
            <a:pPr lvl="6" indent="0"/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			(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反擊對方</a:t>
            </a:r>
            <a:r>
              <a:rPr lang="en-US" altLang="zh-TW" sz="4000" b="1" dirty="0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000" b="1" dirty="0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轉怒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無辜第三者</a:t>
            </a:r>
            <a:r>
              <a:rPr lang="en-US" altLang="zh-TW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傷害自己</a:t>
            </a:r>
            <a:r>
              <a:rPr lang="en-US" altLang="zh-TW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r>
              <a:rPr lang="zh-TW" altLang="en-US" sz="40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altLang="zh-TW" sz="4000" b="1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lvl="7" indent="0"/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被</a:t>
            </a:r>
            <a:r>
              <a:rPr 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羞辱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創傷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	=&gt;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長期負面後果</a:t>
            </a:r>
            <a:endParaRPr lang="en-US" altLang="zh-TW" sz="4800" b="1" dirty="0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lvl="7" indent="0"/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(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自悲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憂鬱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乖癖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暴力傾向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藉酒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藥逃避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endParaRPr lang="en-US" altLang="zh-TW" sz="4800" b="1" dirty="0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lvl="6" indent="0"/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選擇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神的話語</a:t>
            </a:r>
            <a:r>
              <a:rPr lang="en-US" altLang="zh-TW" sz="4800" b="1" dirty="0">
                <a:solidFill>
                  <a:schemeClr val="accent6">
                    <a:lumMod val="50000"/>
                  </a:schemeClr>
                </a:solidFill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救恩的應許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 </a:t>
            </a:r>
          </a:p>
          <a:p>
            <a:pPr lvl="6" indent="0"/>
            <a:r>
              <a:rPr lang="en-US" altLang="zh-TW" sz="4800" b="1" dirty="0">
                <a:solidFill>
                  <a:schemeClr val="accent6">
                    <a:lumMod val="50000"/>
                  </a:schemeClr>
                </a:solidFill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 =&gt;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脫離負面</a:t>
            </a:r>
            <a:r>
              <a:rPr lang="en-US" altLang="zh-TW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 </a:t>
            </a:r>
            <a:r>
              <a:rPr lang="zh-TW" altLang="en-US" sz="4800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轉向</a:t>
            </a:r>
            <a:r>
              <a:rPr lang="zh-TW" altLang="en-US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00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正面</a:t>
            </a:r>
            <a:endParaRPr lang="en-US" altLang="zh-TW" sz="4800" b="1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highlight>
                <a:srgbClr val="00FF00"/>
              </a:highlight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lvl="8"/>
            <a:endParaRPr lang="en-US" sz="1400" dirty="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896347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2F1BD1-2149-5585-912C-52ABB95FF083}"/>
              </a:ext>
            </a:extLst>
          </p:cNvPr>
          <p:cNvSpPr txBox="1"/>
          <p:nvPr/>
        </p:nvSpPr>
        <p:spPr>
          <a:xfrm>
            <a:off x="0" y="120402"/>
            <a:ext cx="12192000" cy="66171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第一個層次的問題？</a:t>
            </a:r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有神還是無神？多神論？一神論？泛神論？</a:t>
            </a:r>
            <a:endParaRPr lang="en-US" altLang="zh-TW" sz="40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第二個層次的問題？</a:t>
            </a:r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聖經是否可靠？聖經</a:t>
            </a:r>
            <a:r>
              <a:rPr lang="zh-CN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是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神的</a:t>
            </a:r>
            <a:r>
              <a:rPr lang="ja-JP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話語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嗎？</a:t>
            </a:r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第三個層次的問題？</a:t>
            </a:r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685800" marR="0" indent="-6858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條條大路通羅馬，難道只有耶穌</a:t>
            </a:r>
            <a:r>
              <a:rPr lang="zh-CN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才能得到真理和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永生嗎？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895167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3ECD4F-E5E8-3319-1AE9-4445C09F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932" y="772680"/>
            <a:ext cx="5738726" cy="55650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87F1F0-8769-878B-14F5-997654076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0707"/>
            <a:ext cx="7236542" cy="542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67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81C4D7-6748-D531-F237-256790606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84" y="871980"/>
            <a:ext cx="9405916" cy="55285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005BAC-FCA8-E127-E87E-BC53DE1AD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41" y="0"/>
            <a:ext cx="4322640" cy="626291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79E2033-B4BD-EDA1-E578-393268DDF206}"/>
              </a:ext>
            </a:extLst>
          </p:cNvPr>
          <p:cNvSpPr/>
          <p:nvPr/>
        </p:nvSpPr>
        <p:spPr>
          <a:xfrm>
            <a:off x="610021" y="2375338"/>
            <a:ext cx="2742779" cy="10536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82913-E78C-261A-9954-F2FE11D88B90}"/>
              </a:ext>
            </a:extLst>
          </p:cNvPr>
          <p:cNvSpPr txBox="1"/>
          <p:nvPr/>
        </p:nvSpPr>
        <p:spPr>
          <a:xfrm>
            <a:off x="4444182" y="1"/>
            <a:ext cx="7541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>
                <a:solidFill>
                  <a:schemeClr val="tx1"/>
                </a:solidFill>
              </a:rPr>
              <a:t>Crossing  of Delaware River </a:t>
            </a:r>
          </a:p>
          <a:p>
            <a:r>
              <a:rPr lang="en-US" altLang="zh-TW" sz="4000" b="1">
                <a:solidFill>
                  <a:schemeClr val="tx1"/>
                </a:solidFill>
              </a:rPr>
              <a:t>(Dec. 25,1776)</a:t>
            </a:r>
            <a:endParaRPr lang="zh-TW" altLang="en-US" sz="40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37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A60D83-1EE4-F120-7A55-81A3E2BA85E5}"/>
              </a:ext>
            </a:extLst>
          </p:cNvPr>
          <p:cNvSpPr txBox="1"/>
          <p:nvPr/>
        </p:nvSpPr>
        <p:spPr>
          <a:xfrm>
            <a:off x="185720" y="0"/>
            <a:ext cx="12006279" cy="9914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zh-TW" sz="4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二，</a:t>
            </a:r>
            <a:r>
              <a:rPr lang="zh-TW" alt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仰</a:t>
            </a:r>
            <a:r>
              <a:rPr lang="zh-TW" altLang="en-US" sz="5400" b="1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望</a:t>
            </a:r>
            <a:r>
              <a:rPr lang="zh-TW" alt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神的話語，得</a:t>
            </a:r>
            <a:r>
              <a:rPr lang="zh-TW" altLang="en-US" sz="5400" b="1">
                <a:latin typeface="KaiTi" panose="02010609060101010101" pitchFamily="49" charset="-122"/>
                <a:ea typeface="KaiTi" panose="02010609060101010101" pitchFamily="49" charset="-122"/>
              </a:rPr>
              <a:t>着</a:t>
            </a:r>
            <a:r>
              <a:rPr lang="zh-TW" altLang="en-US" sz="5400" b="1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自由</a:t>
            </a:r>
            <a:r>
              <a:rPr lang="en-US" altLang="zh-TW" sz="28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en-US" sz="28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v43-45)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6213B3-9E99-0B85-EF3E-D4136D172913}"/>
              </a:ext>
            </a:extLst>
          </p:cNvPr>
          <p:cNvSpPr txBox="1"/>
          <p:nvPr/>
        </p:nvSpPr>
        <p:spPr>
          <a:xfrm>
            <a:off x="185721" y="1537922"/>
            <a:ext cx="11820560" cy="52527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TW" sz="2800" baseline="100000">
                <a:ln>
                  <a:noFill/>
                </a:ln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43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求你叫真理的話、總不離開我口．因我仰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望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(Hope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 ESV)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你的典章。</a:t>
            </a:r>
            <a:endParaRPr lang="en-US" sz="4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endParaRPr lang="en-US" altLang="zh-TW" sz="2800" b="1" baseline="1000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endParaRPr lang="en-US" altLang="zh-TW" sz="2800" b="1" baseline="1000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en-US" altLang="zh-TW" sz="28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44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我要常守你的律法、直到永永遠遠。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endParaRPr lang="en-US" sz="1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 TC Regular"/>
              <a:ea typeface="Arial Unicode MS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45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而行．〔或作我要行在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寬闊之地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〕因我素來考究你的訓詞。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98446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6213B3-9E99-0B85-EF3E-D4136D172913}"/>
              </a:ext>
            </a:extLst>
          </p:cNvPr>
          <p:cNvSpPr txBox="1"/>
          <p:nvPr/>
        </p:nvSpPr>
        <p:spPr>
          <a:xfrm>
            <a:off x="98323" y="2483548"/>
            <a:ext cx="11995354" cy="42707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仰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望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en-US" altLang="zh-TW" sz="4800" b="1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Hope,ESV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 =&gt;</a:t>
            </a:r>
            <a:r>
              <a:rPr lang="zh-TW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盼望</a:t>
            </a:r>
            <a:r>
              <a:rPr lang="en-US" altLang="zh-TW" sz="5400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希望</a:t>
            </a:r>
            <a:r>
              <a:rPr lang="en-US" altLang="zh-TW" sz="5400"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en-US" altLang="zh-TW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zh-TW" alt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等候</a:t>
            </a:r>
            <a:r>
              <a:rPr lang="en-US" altLang="zh-TW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</a:p>
          <a:p>
            <a:endParaRPr lang="en-US" altLang="zh-TW" sz="1800">
              <a:effectLst/>
              <a:ea typeface="Microsoft JhengHei U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TW" sz="48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對未來還沒有發生</a:t>
            </a:r>
            <a:r>
              <a:rPr lang="zh-CN" sz="48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的事</a:t>
            </a:r>
            <a:r>
              <a:rPr lang="zh-TW" sz="48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有一個盼望</a:t>
            </a:r>
            <a:r>
              <a:rPr lang="en-US" altLang="zh-TW" sz="48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</a:p>
          <a:p>
            <a:r>
              <a:rPr lang="zh-TW" altLang="en-US" sz="4800" b="1">
                <a:ln>
                  <a:noFill/>
                </a:ln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用神的話語</a:t>
            </a:r>
            <a:r>
              <a:rPr lang="en-US" altLang="zh-TW" sz="4800" b="1">
                <a:ln>
                  <a:noFill/>
                </a:ln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sz="4800" b="1">
                <a:ln>
                  <a:noFill/>
                </a:ln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真理的話</a:t>
            </a:r>
            <a:r>
              <a:rPr lang="en-US" altLang="zh-TW" sz="4800" b="1">
                <a:ln>
                  <a:noFill/>
                </a:ln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 </a:t>
            </a:r>
            <a:r>
              <a:rPr lang="zh-TW" altLang="en-US" sz="4800" b="1">
                <a:ln>
                  <a:noFill/>
                </a:ln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去回答那羞辱他的。不管結果如何？他相信。神的審判必定是公義</a:t>
            </a:r>
            <a:r>
              <a:rPr lang="zh-CN" sz="4800" b="1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的</a:t>
            </a:r>
            <a:endParaRPr lang="en-US" altLang="zh-TW" sz="4800" b="1">
              <a:ln>
                <a:noFill/>
              </a:ln>
              <a:solidFill>
                <a:schemeClr val="tx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1823D-AAC5-9725-77A8-BFBAE3B4DFC9}"/>
              </a:ext>
            </a:extLst>
          </p:cNvPr>
          <p:cNvSpPr txBox="1"/>
          <p:nvPr/>
        </p:nvSpPr>
        <p:spPr>
          <a:xfrm>
            <a:off x="98323" y="235974"/>
            <a:ext cx="11769212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TW" sz="2800" baseline="100000">
                <a:ln>
                  <a:noFill/>
                </a:ln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43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求你叫真理的話、總不離開我口．因我仰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望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(Hope</a:t>
            </a:r>
            <a:r>
              <a:rPr lang="en-US" alt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 ESV)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你的典章。</a:t>
            </a:r>
            <a:endParaRPr lang="en-US" sz="4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highlight>
                <a:srgbClr val="FFFF00"/>
              </a:highlight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4206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6213B3-9E99-0B85-EF3E-D4136D172913}"/>
              </a:ext>
            </a:extLst>
          </p:cNvPr>
          <p:cNvSpPr txBox="1"/>
          <p:nvPr/>
        </p:nvSpPr>
        <p:spPr>
          <a:xfrm>
            <a:off x="196646" y="1598645"/>
            <a:ext cx="11995354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altLang="en-US" sz="5400" b="1">
                <a:latin typeface="KaiTi" panose="02010609060101010101" pitchFamily="49" charset="-122"/>
                <a:ea typeface="KaiTi" panose="02010609060101010101" pitchFamily="49" charset="-122"/>
              </a:rPr>
              <a:t>因為，我們如果把起初的信</a:t>
            </a:r>
            <a:r>
              <a:rPr lang="zh-TW" altLang="en-US" sz="5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堅定地持守到底，</a:t>
            </a:r>
            <a:r>
              <a:rPr lang="zh-TW" altLang="en-US" sz="5400" b="1">
                <a:latin typeface="KaiTi" panose="02010609060101010101" pitchFamily="49" charset="-122"/>
                <a:ea typeface="KaiTi" panose="02010609060101010101" pitchFamily="49" charset="-122"/>
              </a:rPr>
              <a:t> 就成為基督的夥伴了</a:t>
            </a:r>
            <a:r>
              <a:rPr lang="zh-TW" altLang="en-US" sz="4800"/>
              <a:t>。</a:t>
            </a:r>
            <a:r>
              <a:rPr lang="en-US" altLang="zh-TW" sz="4800"/>
              <a:t>(</a:t>
            </a:r>
            <a:r>
              <a:rPr lang="zh-TW" altLang="en-US" sz="4800"/>
              <a:t>來 </a:t>
            </a:r>
            <a:r>
              <a:rPr lang="en-US" altLang="zh-TW" sz="4800"/>
              <a:t>3:14) </a:t>
            </a:r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1823D-AAC5-9725-77A8-BFBAE3B4DFC9}"/>
              </a:ext>
            </a:extLst>
          </p:cNvPr>
          <p:cNvSpPr txBox="1"/>
          <p:nvPr/>
        </p:nvSpPr>
        <p:spPr>
          <a:xfrm>
            <a:off x="98323" y="235974"/>
            <a:ext cx="11769212" cy="16004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TW" sz="24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44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我要常守你的律法、直到永永遠遠。</a:t>
            </a:r>
            <a:endParaRPr lang="en-US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endParaRPr lang="en-US" sz="4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7F45A-3E9E-7C27-5A1E-2CC693160499}"/>
              </a:ext>
            </a:extLst>
          </p:cNvPr>
          <p:cNvSpPr txBox="1"/>
          <p:nvPr/>
        </p:nvSpPr>
        <p:spPr>
          <a:xfrm>
            <a:off x="196646" y="3903460"/>
            <a:ext cx="11995354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altLang="en-US" sz="5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信心</a:t>
            </a:r>
            <a:r>
              <a:rPr lang="zh-TW" altLang="en-US" sz="5400" b="1">
                <a:latin typeface="KaiTi" panose="02010609060101010101" pitchFamily="49" charset="-122"/>
                <a:ea typeface="KaiTi" panose="02010609060101010101" pitchFamily="49" charset="-122"/>
              </a:rPr>
              <a:t>與</a:t>
            </a:r>
            <a:r>
              <a:rPr lang="zh-TW" altLang="en-US" sz="5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盼望</a:t>
            </a:r>
            <a:r>
              <a:rPr lang="zh-TW" altLang="en-US" sz="5400" b="1">
                <a:latin typeface="KaiTi" panose="02010609060101010101" pitchFamily="49" charset="-122"/>
                <a:ea typeface="KaiTi" panose="02010609060101010101" pitchFamily="49" charset="-122"/>
              </a:rPr>
              <a:t>可以互通、互換，信心與盼望都可以是未來的事。 </a:t>
            </a:r>
            <a:r>
              <a:rPr lang="en-US" altLang="zh-TW" sz="4800"/>
              <a:t>(</a:t>
            </a:r>
            <a:r>
              <a:rPr lang="zh-TW" altLang="en-US" sz="4800"/>
              <a:t>來 </a:t>
            </a:r>
            <a:r>
              <a:rPr lang="en-US" altLang="zh-TW" sz="4800"/>
              <a:t>11:13-16) </a:t>
            </a:r>
            <a:endParaRPr lang="en-US" altLang="zh-TW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3704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614515" y="488306"/>
            <a:ext cx="11262852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45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</a:t>
            </a:r>
            <a:r>
              <a:rPr lang="zh-TW" sz="54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而行．〔或作我要行在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寬闊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之地〕因我素來考究你的訓詞。</a:t>
            </a:r>
            <a:endParaRPr lang="en-US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878746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921349-F5C1-8365-90E1-E337127E49DB}"/>
              </a:ext>
            </a:extLst>
          </p:cNvPr>
          <p:cNvSpPr txBox="1"/>
          <p:nvPr/>
        </p:nvSpPr>
        <p:spPr>
          <a:xfrm>
            <a:off x="513734" y="778357"/>
            <a:ext cx="11412793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自由（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Freedom</a:t>
            </a: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</a:t>
            </a:r>
            <a:r>
              <a:rPr lang="fr-FR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Liberty</a:t>
            </a:r>
            <a:r>
              <a:rPr lang="zh-CN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）</a:t>
            </a:r>
            <a:endParaRPr lang="en-US" altLang="zh-CN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是一个</a:t>
            </a:r>
            <a:r>
              <a:rPr lang="ja-JP" sz="5400" b="1" u="none" strike="noStrike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哲学</a:t>
            </a:r>
            <a:r>
              <a:rPr lang="zh-CN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中的概念，意即可以自我支配，凭借自主的意志而行动</a:t>
            </a:r>
            <a:r>
              <a:rPr lang="en-US" altLang="zh-CN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?</a:t>
            </a:r>
            <a:endParaRPr kumimoji="0" lang="en-US" altLang="zh-TW" sz="5400" b="1" i="0" u="none" strike="noStrike" kern="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0561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263012" y="458810"/>
            <a:ext cx="11665975" cy="54653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>
                <a:ln>
                  <a:noFill/>
                </a:ln>
                <a:solidFill>
                  <a:schemeClr val="tx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(</a:t>
            </a:r>
            <a:r>
              <a:rPr lang="zh-TW" sz="4000" b="1">
                <a:ln>
                  <a:noFill/>
                </a:ln>
                <a:solidFill>
                  <a:schemeClr val="tx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約</a:t>
            </a:r>
            <a:r>
              <a:rPr lang="zh-TW" sz="4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翰福音</a:t>
            </a:r>
            <a:r>
              <a:rPr lang="zh-TW" sz="4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 </a:t>
            </a:r>
            <a:r>
              <a:rPr lang="en-US" sz="4000" b="1" u="sng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8:31</a:t>
            </a:r>
            <a:r>
              <a:rPr lang="en-US" sz="4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-36)</a:t>
            </a:r>
            <a:endParaRPr lang="en-US" altLang="zh-TW" sz="1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31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耶穌對信他的猶太人說：「你們若常常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遵守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我的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道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，就真是我的門徒；</a:t>
            </a:r>
            <a:r>
              <a:rPr lang="en-US" altLang="zh-TW" sz="2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32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你們必曉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得真理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，真理必叫你們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得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以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。」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1065"/>
              </a:spcAft>
            </a:pPr>
            <a:r>
              <a:rPr lang="en-US" altLang="zh-TW" sz="2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33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他們回答說：「我們是亞伯拉罕的後裔，從來沒有作過誰的奴僕。你怎麼說『你們必得以自由』呢？」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19884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263012" y="1206062"/>
            <a:ext cx="11665975" cy="4622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ln>
                  <a:noFill/>
                </a:ln>
                <a:solidFill>
                  <a:srgbClr val="FFFF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(</a:t>
            </a:r>
            <a:r>
              <a:rPr lang="zh-TW" sz="1400">
                <a:ln>
                  <a:noFill/>
                </a:ln>
                <a:solidFill>
                  <a:srgbClr val="FFFF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約翰福音</a:t>
            </a:r>
            <a:r>
              <a:rPr lang="zh-TW" sz="1400">
                <a:ln>
                  <a:noFill/>
                </a:ln>
                <a:solidFill>
                  <a:srgbClr val="FFFF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 </a:t>
            </a:r>
            <a:r>
              <a:rPr lang="en-US" sz="1400" u="sng">
                <a:ln>
                  <a:noFill/>
                </a:ln>
                <a:solidFill>
                  <a:srgbClr val="FFFF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8:31</a:t>
            </a:r>
            <a:r>
              <a:rPr lang="en-US" sz="1400">
                <a:ln>
                  <a:noFill/>
                </a:ln>
                <a:solidFill>
                  <a:srgbClr val="FFFF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-36)</a:t>
            </a:r>
            <a:endParaRPr lang="en-US" altLang="zh-TW" sz="140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1065"/>
              </a:spcAft>
            </a:pPr>
            <a:r>
              <a:rPr lang="en-US" altLang="zh-TW" sz="2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34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耶穌回答說：「我實實在在地告訴你們，所有</a:t>
            </a:r>
            <a:r>
              <a:rPr lang="zh-CN" sz="48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犯罪</a:t>
            </a:r>
            <a:r>
              <a:rPr lang="zh-CN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的就是</a:t>
            </a:r>
            <a:r>
              <a:rPr lang="zh-CN" sz="48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罪的奴僕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r>
              <a:rPr lang="en-US" altLang="zh-TW" sz="2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35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奴僕不能永遠住在家裏；兒子是永遠住在家裏。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 </a:t>
            </a:r>
            <a:r>
              <a:rPr lang="en-US" altLang="zh-TW" sz="2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36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所以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天父的兒子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若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叫你們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，你們就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真</a:t>
            </a:r>
            <a:r>
              <a:rPr lang="zh-TW" sz="48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了。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 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」</a:t>
            </a:r>
            <a:endParaRPr lang="en-US" altLang="zh-CN" sz="48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32874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255639" y="206477"/>
            <a:ext cx="11857703" cy="5909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「真理」</a:t>
            </a:r>
            <a:r>
              <a:rPr lang="en-US" alt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(</a:t>
            </a:r>
            <a:r>
              <a:rPr lang="zh-TW" sz="40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希臘文</a:t>
            </a:r>
            <a:r>
              <a:rPr lang="en-US" altLang="zh-TW" sz="40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)</a:t>
            </a:r>
            <a:r>
              <a:rPr lang="en-US" altLang="zh-TW" sz="5400" b="1"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=&gt;</a:t>
            </a:r>
          </a:p>
          <a:p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「不隱藏」或「無所隱藏」。</a:t>
            </a:r>
            <a:endParaRPr lang="en-US" altLang="zh-TW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  <a:p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真理總是在那裡，讓我們可以看見。</a:t>
            </a:r>
            <a:endParaRPr lang="en-US" altLang="zh-TW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  <a:p>
            <a:endParaRPr lang="en-US" altLang="zh-TW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  <a:p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「真理」</a:t>
            </a:r>
            <a:r>
              <a:rPr lang="en-US" alt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(</a:t>
            </a:r>
            <a:r>
              <a:rPr lang="zh-TW" sz="40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希伯來文</a:t>
            </a:r>
            <a:r>
              <a:rPr lang="en-US" altLang="zh-TW" sz="40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)</a:t>
            </a:r>
            <a:r>
              <a:rPr lang="en-US" altLang="zh-TW" sz="5400" b="1"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=&gt;</a:t>
            </a:r>
            <a:endParaRPr lang="en-US" altLang="zh-TW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  <a:p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「穩固」、「恆常」、「持久」，</a:t>
            </a:r>
            <a:endParaRPr lang="en-US" altLang="zh-TW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  <a:p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真理是一種恆久可以倚賴的事物。</a:t>
            </a:r>
            <a:endParaRPr lang="en-US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2326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495799-9D42-3282-07DE-ED19F8261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79" y="1667368"/>
            <a:ext cx="3064165" cy="309511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6AAC5D5-B1E4-5B52-B1EF-58D410DE7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2245338"/>
            <a:ext cx="3537345" cy="236117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1369634-D8F6-36B2-D423-7FCB43BA8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336" y="1667368"/>
            <a:ext cx="3517120" cy="35171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5E2683-C6A0-CFA7-AE3A-D1E89E452603}"/>
              </a:ext>
            </a:extLst>
          </p:cNvPr>
          <p:cNvSpPr txBox="1"/>
          <p:nvPr/>
        </p:nvSpPr>
        <p:spPr>
          <a:xfrm>
            <a:off x="4453872" y="650573"/>
            <a:ext cx="3027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/>
              <a:t>VERITAS</a:t>
            </a:r>
          </a:p>
          <a:p>
            <a:r>
              <a:rPr lang="en-US" altLang="zh-TW" sz="4000" b="1"/>
              <a:t>(TRUTH)</a:t>
            </a:r>
            <a:endParaRPr lang="zh-TW" altLang="en-US" sz="40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1A6D3-DF7F-209F-6727-22E7373F1230}"/>
              </a:ext>
            </a:extLst>
          </p:cNvPr>
          <p:cNvSpPr txBox="1"/>
          <p:nvPr/>
        </p:nvSpPr>
        <p:spPr>
          <a:xfrm>
            <a:off x="211653" y="5305135"/>
            <a:ext cx="4544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/>
              <a:t>THE TRUTH SHALL</a:t>
            </a:r>
          </a:p>
          <a:p>
            <a:r>
              <a:rPr lang="en-US" altLang="zh-TW" sz="4000" b="1"/>
              <a:t> MAKE YOU FREE </a:t>
            </a:r>
            <a:endParaRPr lang="zh-TW" altLang="en-US" sz="40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BFF04-47C7-81A9-69C9-E169BD22B7E7}"/>
              </a:ext>
            </a:extLst>
          </p:cNvPr>
          <p:cNvSpPr txBox="1"/>
          <p:nvPr/>
        </p:nvSpPr>
        <p:spPr>
          <a:xfrm>
            <a:off x="7738129" y="193466"/>
            <a:ext cx="4605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/>
              <a:t>LUX ET VERITAS</a:t>
            </a:r>
          </a:p>
          <a:p>
            <a:r>
              <a:rPr lang="en-US" altLang="zh-TW" sz="4000" b="1"/>
              <a:t>LIGHT AND TRUTH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4F14EA5-5356-BB9E-8C69-C355D52FF2AB}"/>
              </a:ext>
            </a:extLst>
          </p:cNvPr>
          <p:cNvSpPr/>
          <p:nvPr/>
        </p:nvSpPr>
        <p:spPr>
          <a:xfrm>
            <a:off x="8809703" y="2812026"/>
            <a:ext cx="2094271" cy="950814"/>
          </a:xfrm>
          <a:prstGeom prst="wedgeRoundRectCallout">
            <a:avLst>
              <a:gd name="adj1" fmla="val -2617"/>
              <a:gd name="adj2" fmla="val 38789"/>
              <a:gd name="adj3" fmla="val 16667"/>
            </a:avLst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3413B839-1FB1-27BC-812C-D87BD97C4D5D}"/>
              </a:ext>
            </a:extLst>
          </p:cNvPr>
          <p:cNvSpPr/>
          <p:nvPr/>
        </p:nvSpPr>
        <p:spPr>
          <a:xfrm>
            <a:off x="8162336" y="5584723"/>
            <a:ext cx="2574490" cy="1079811"/>
          </a:xfrm>
          <a:prstGeom prst="wedgeRoundRectCallout">
            <a:avLst>
              <a:gd name="adj1" fmla="val -24306"/>
              <a:gd name="adj2" fmla="val -218149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希伯來文</a:t>
            </a:r>
            <a:r>
              <a:rPr lang="en-US" altLang="zh-TW" sz="2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=&gt;</a:t>
            </a:r>
          </a:p>
          <a:p>
            <a:pPr algn="ctr"/>
            <a:r>
              <a:rPr lang="zh-TW" altLang="en-US" sz="2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家庭作業 </a:t>
            </a:r>
            <a:r>
              <a:rPr lang="en-US" altLang="zh-TW" sz="2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!</a:t>
            </a:r>
            <a:endParaRPr lang="zh-TW" altLang="en-US" sz="2400" b="1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FF329D1-2D00-1D14-275A-FAC94F45450D}"/>
              </a:ext>
            </a:extLst>
          </p:cNvPr>
          <p:cNvSpPr/>
          <p:nvPr/>
        </p:nvSpPr>
        <p:spPr>
          <a:xfrm>
            <a:off x="4310676" y="2556387"/>
            <a:ext cx="1785324" cy="160265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Block Arc 15">
            <a:extLst>
              <a:ext uri="{FF2B5EF4-FFF2-40B4-BE49-F238E27FC236}">
                <a16:creationId xmlns:a16="http://schemas.microsoft.com/office/drawing/2014/main" id="{629DA727-4D10-7906-580C-0C4BEEC64C00}"/>
              </a:ext>
            </a:extLst>
          </p:cNvPr>
          <p:cNvSpPr/>
          <p:nvPr/>
        </p:nvSpPr>
        <p:spPr>
          <a:xfrm>
            <a:off x="839130" y="1667368"/>
            <a:ext cx="2786061" cy="1215737"/>
          </a:xfrm>
          <a:prstGeom prst="blockArc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17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673511" y="98323"/>
            <a:ext cx="11518489" cy="2646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5400" b="1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罪</a:t>
            </a:r>
            <a:r>
              <a:rPr lang="en-US" altLang="zh-TW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=&gt; </a:t>
            </a:r>
            <a:r>
              <a:rPr lang="zh-TW" alt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沒有遵行神的話。</a:t>
            </a:r>
            <a:endParaRPr lang="en-US" altLang="zh-TW" sz="5400" b="1">
              <a:effectLst/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TW" alt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TW" sz="40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TW" altLang="en-US" sz="40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神吩咐教導你哪些事情可以做，哪些不可以做你卻沒有遵守神的話。做了神叫你不可做的事</a:t>
            </a:r>
            <a:r>
              <a:rPr lang="en-US" altLang="zh-TW" sz="40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endParaRPr lang="en-US" altLang="zh-TW">
              <a:ea typeface="Microsoft JhengHei U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7F8B7D-C43C-478A-E17B-83BC8537EAD9}"/>
              </a:ext>
            </a:extLst>
          </p:cNvPr>
          <p:cNvSpPr txBox="1"/>
          <p:nvPr/>
        </p:nvSpPr>
        <p:spPr>
          <a:xfrm>
            <a:off x="884901" y="3506433"/>
            <a:ext cx="1111045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fontAlgn="t"/>
            <a:r>
              <a:rPr lang="zh-TW" alt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因為</a:t>
            </a:r>
            <a:r>
              <a:rPr lang="zh-TW" altLang="en-US" sz="5400" b="1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罪</a:t>
            </a:r>
            <a:r>
              <a:rPr lang="zh-TW" alt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的工價乃是死．。</a:t>
            </a:r>
            <a:r>
              <a:rPr lang="zh-TW" alt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羅</a:t>
            </a:r>
            <a:r>
              <a:rPr 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6:23a</a:t>
            </a:r>
          </a:p>
        </p:txBody>
      </p:sp>
    </p:spTree>
    <p:extLst>
      <p:ext uri="{BB962C8B-B14F-4D97-AF65-F5344CB8AC3E}">
        <p14:creationId xmlns:p14="http://schemas.microsoft.com/office/powerpoint/2010/main" val="386802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486699" y="0"/>
            <a:ext cx="11518489" cy="6740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altLang="en-US" sz="5400" b="1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聖經</a:t>
            </a:r>
            <a:r>
              <a:rPr lang="zh-TW" altLang="en-US" sz="5400" b="1"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裡的</a:t>
            </a:r>
            <a:r>
              <a:rPr lang="zh-TW" altLang="en-US" sz="5400" b="1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自由</a:t>
            </a:r>
            <a:r>
              <a:rPr lang="en-US" altLang="zh-TW" sz="5400" b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=&gt; </a:t>
            </a:r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我們罪得赦免</a:t>
            </a:r>
            <a:r>
              <a:rPr lang="en-US" alt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 </a:t>
            </a:r>
          </a:p>
          <a:p>
            <a:r>
              <a:rPr lang="en-US" alt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(</a:t>
            </a:r>
            <a:r>
              <a:rPr lang="zh-TW" altLang="en-US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耶穌成了我們的挽回祭</a:t>
            </a:r>
            <a:r>
              <a:rPr lang="en-US" alt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)</a:t>
            </a:r>
            <a:r>
              <a:rPr lang="zh-TW" altLang="en-US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。</a:t>
            </a:r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 </a:t>
            </a:r>
            <a:endParaRPr lang="en-US" altLang="zh-TW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  <a:p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神怒氣消失，我們獲得救贖，可以坦然無懼地來到神面前。我們可以靠着神的話語，有</a:t>
            </a:r>
            <a:r>
              <a:rPr lang="zh-TW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自由</a:t>
            </a:r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的能力</a:t>
            </a:r>
            <a:r>
              <a:rPr lang="zh-TW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不再犯罪</a:t>
            </a:r>
            <a:r>
              <a:rPr lang="zh-TW" sz="5400" b="1">
                <a:ln>
                  <a:noFill/>
                </a:ln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。</a:t>
            </a:r>
            <a:endParaRPr lang="en-US" altLang="zh-TW" sz="5400" b="1">
              <a:ln>
                <a:noFill/>
              </a:ln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Kaiti TC Regular"/>
            </a:endParaRPr>
          </a:p>
          <a:p>
            <a:r>
              <a:rPr lang="en-US" altLang="zh-TW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(</a:t>
            </a:r>
            <a:r>
              <a:rPr lang="zh-TW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不再</a:t>
            </a:r>
            <a:r>
              <a:rPr lang="zh-TW" altLang="en-US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成為</a:t>
            </a:r>
            <a:r>
              <a:rPr lang="zh-CN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罪的奴僕</a:t>
            </a:r>
            <a:r>
              <a:rPr lang="en-US" altLang="zh-CN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</a:p>
          <a:p>
            <a:r>
              <a:rPr lang="zh-TW" sz="2400" b="1">
                <a:ln>
                  <a:noFill/>
                </a:ln>
                <a:solidFill>
                  <a:schemeClr val="tx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約</a:t>
            </a:r>
            <a:r>
              <a:rPr lang="en-US" altLang="zh-TW" sz="2400" b="1">
                <a:ln>
                  <a:noFill/>
                </a:ln>
                <a:solidFill>
                  <a:schemeClr val="tx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8:</a:t>
            </a:r>
            <a:r>
              <a:rPr lang="en-US" altLang="zh-TW" sz="2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Kaiti TC Regular"/>
              </a:rPr>
              <a:t>36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所以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天父的兒子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若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叫你們</a:t>
            </a:r>
            <a:r>
              <a:rPr lang="zh-TW" sz="54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，你們就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真</a:t>
            </a:r>
            <a:r>
              <a:rPr lang="zh-TW" sz="5400" b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自由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了。</a:t>
            </a:r>
            <a:endParaRPr lang="en-US" altLang="zh-CN" sz="5400" b="1">
              <a:ln>
                <a:noFill/>
              </a:ln>
              <a:solidFill>
                <a:srgbClr val="FF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3553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1273277" y="970088"/>
            <a:ext cx="8863781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美國有幾大自由</a:t>
            </a:r>
            <a:r>
              <a:rPr lang="en-US" altLang="zh-TW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?</a:t>
            </a:r>
            <a:endParaRPr lang="en-US" altLang="zh-CN" sz="54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8412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1469922" y="783275"/>
            <a:ext cx="8863781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憲法第一修正案有五個自由：</a:t>
            </a:r>
            <a:endParaRPr lang="en-US" altLang="zh-TW" sz="48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信仰（宗教），言論，出版（新聞），集會，請願</a:t>
            </a:r>
            <a:endParaRPr lang="en-US" altLang="zh-CN" sz="48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8841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948813" y="763610"/>
            <a:ext cx="8863781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憲法第一修正案有五個自由：</a:t>
            </a:r>
            <a:endParaRPr lang="en-US" altLang="zh-TW" sz="48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信仰（宗教），言論，出版（新聞），集會，請願</a:t>
            </a:r>
            <a:endParaRPr lang="en-US" altLang="zh-CN" sz="48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1106128" y="3359327"/>
            <a:ext cx="9552040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四大自由</a:t>
            </a:r>
            <a:r>
              <a:rPr lang="en-US" alt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: </a:t>
            </a:r>
            <a:r>
              <a:rPr lang="en-US" altLang="zh-TW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zh-TW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羅斯福總統在</a:t>
            </a:r>
            <a:r>
              <a:rPr lang="en-US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1941</a:t>
            </a:r>
            <a:r>
              <a:rPr lang="zh-TW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年</a:t>
            </a:r>
            <a:r>
              <a:rPr lang="en-US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TW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月</a:t>
            </a:r>
            <a:r>
              <a:rPr lang="en-US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TW" sz="36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號的國情咨文</a:t>
            </a:r>
            <a:r>
              <a:rPr lang="en-US" altLang="zh-TW" sz="36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endParaRPr lang="en-US" altLang="zh-CN" sz="3600" b="1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言論自由，信仰自由，免於匱乏，免於恐</a:t>
            </a: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ngLiU-ExtB" panose="02020500000000000000" pitchFamily="18" charset="-120"/>
              </a:rPr>
              <a:t>𢣷</a:t>
            </a: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的自由</a:t>
            </a:r>
            <a:endParaRPr lang="en-US" altLang="zh-CN" sz="48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7901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673508" y="498138"/>
            <a:ext cx="11253021" cy="4770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altLang="zh-TW" sz="4800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＂這本書（聖經）</a:t>
            </a:r>
            <a:r>
              <a:rPr lang="zh-CN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是</a:t>
            </a: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共和國（我們美國）</a:t>
            </a:r>
            <a:r>
              <a:rPr lang="zh-CN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建立的基石。</a:t>
            </a:r>
            <a:r>
              <a:rPr lang="zh-CN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” </a:t>
            </a:r>
            <a:endParaRPr lang="en-US" altLang="zh-CN" sz="4800" b="1"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"That book</a:t>
            </a: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Bible</a:t>
            </a:r>
            <a:r>
              <a:rPr lang="zh-TW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sz="48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, Sir, is the Rock upon which our republic rests.“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40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zh-TW" sz="40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美國第七屆總統安德魯，傑克遜</a:t>
            </a:r>
            <a:r>
              <a:rPr lang="en-US" altLang="zh-TW" sz="40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81982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870153" y="832435"/>
            <a:ext cx="10604091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altLang="zh-CN" sz="4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r>
              <a:rPr lang="ar-SA" sz="4800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“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主就是那靈；主的靈在哪里，那里就得以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自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由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”</a:t>
            </a:r>
            <a:r>
              <a:rPr lang="en-US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(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林后</a:t>
            </a:r>
            <a:r>
              <a:rPr lang="en-US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3:17)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altLang="zh-TW" sz="2400"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3238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100116-14C2-2A20-658E-C28C2F08E84E}"/>
              </a:ext>
            </a:extLst>
          </p:cNvPr>
          <p:cNvSpPr txBox="1"/>
          <p:nvPr/>
        </p:nvSpPr>
        <p:spPr>
          <a:xfrm>
            <a:off x="506360" y="0"/>
            <a:ext cx="11390673" cy="61863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altLang="zh-CN" sz="48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r>
              <a:rPr lang="ar-SA" sz="4800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ar-SA" sz="5400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主就是那靈；主的靈在哪里，那里就得以自由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”</a:t>
            </a:r>
            <a:r>
              <a:rPr lang="en-US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(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林后</a:t>
            </a:r>
            <a:r>
              <a:rPr lang="en-US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3:17)</a:t>
            </a:r>
            <a:r>
              <a:rPr lang="zh-CN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altLang="zh-CN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endParaRPr lang="en-US" sz="5400" b="1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你或向左或向右，你必聽見後邊有聲音說：「這是正路，要行在期</a:t>
            </a:r>
            <a:r>
              <a:rPr lang="zh-TW" altLang="en-US" sz="5400" b="1" i="0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其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間。」</a:t>
            </a:r>
            <a:r>
              <a:rPr lang="en-US" alt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(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以賽亞</a:t>
            </a:r>
            <a:r>
              <a:rPr lang="en-US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30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:</a:t>
            </a:r>
            <a:r>
              <a:rPr lang="en-US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21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)</a:t>
            </a:r>
            <a:endParaRPr lang="en-US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altLang="zh-TW" sz="2400"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8719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2199FD-9D2E-DA41-82A4-F9DBFE9C095A}"/>
              </a:ext>
            </a:extLst>
          </p:cNvPr>
          <p:cNvSpPr txBox="1"/>
          <p:nvPr/>
        </p:nvSpPr>
        <p:spPr>
          <a:xfrm>
            <a:off x="112524" y="0"/>
            <a:ext cx="11966951" cy="9571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zh-TW" sz="4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三</a:t>
            </a:r>
            <a:r>
              <a:rPr lang="en-US" altLang="zh-TW" sz="40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. </a:t>
            </a:r>
            <a:r>
              <a:rPr lang="zh-TW" altLang="en-US" sz="5400" b="1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愛</a:t>
            </a:r>
            <a:r>
              <a:rPr lang="zh-TW" alt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慕神的話語</a:t>
            </a:r>
            <a:r>
              <a:rPr lang="en-US" altLang="zh-TW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,</a:t>
            </a:r>
            <a:r>
              <a:rPr lang="zh-TW" alt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</a:t>
            </a:r>
            <a:r>
              <a:rPr lang="zh-TW" altLang="en-US" sz="5400" b="1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傳</a:t>
            </a:r>
            <a:r>
              <a:rPr lang="zh-TW" alt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為</a:t>
            </a:r>
            <a:r>
              <a:rPr lang="zh-TW" altLang="en-US" sz="5400" b="1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樂</a:t>
            </a:r>
            <a:r>
              <a:rPr lang="zh-TW" altLang="en-US" sz="54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TW" sz="32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en-US" sz="3200" b="1">
                <a:solidFill>
                  <a:schemeClr val="accent6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v46-48)</a:t>
            </a:r>
            <a:endParaRPr lang="en-US" sz="4800" b="1">
              <a:solidFill>
                <a:schemeClr val="accent6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657163-4125-EE76-4476-4919D72717FA}"/>
              </a:ext>
            </a:extLst>
          </p:cNvPr>
          <p:cNvSpPr txBox="1"/>
          <p:nvPr/>
        </p:nvSpPr>
        <p:spPr>
          <a:xfrm>
            <a:off x="117986" y="865037"/>
            <a:ext cx="12074014" cy="63709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altLang="zh-TW" sz="160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 TC Regular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46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我也要在君王面前</a:t>
            </a:r>
            <a:r>
              <a:rPr lang="en-US" alt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sz="5400" b="1">
                <a:ln>
                  <a:noFill/>
                </a:ln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論說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你的法度</a:t>
            </a:r>
            <a:r>
              <a:rPr lang="en-US" alt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,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並不至於羞愧。</a:t>
            </a:r>
            <a:endParaRPr lang="en-US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47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我要在你的命令中自</a:t>
            </a:r>
            <a:r>
              <a:rPr lang="en-US" sz="5400" b="1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樂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．這命令素來是我所</a:t>
            </a:r>
            <a:r>
              <a:rPr lang="en-US" sz="5400" b="1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愛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的</a:t>
            </a:r>
            <a:r>
              <a:rPr lang="zh-TW" sz="54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altLang="zh-TW" sz="54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en-US" sz="2000" b="1" baseline="10000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48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我又要遵行〔原文作舉手〕你的命令。這命令素來是我所</a:t>
            </a:r>
            <a:r>
              <a:rPr lang="en-US" sz="5400" b="1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愛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的．我也要思想你的律例</a:t>
            </a:r>
            <a:r>
              <a:rPr lang="zh-TW" sz="4800" b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4800" b="1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ln>
                <a:noFill/>
              </a:ln>
              <a:solidFill>
                <a:srgbClr val="FFFF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85186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923E75-EDDD-4EED-05F7-59F9E35B4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2890"/>
            <a:ext cx="5986473" cy="51471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70043-A203-0CAC-1834-BAE8CD176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490" y="1002890"/>
            <a:ext cx="7531510" cy="51639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114B6C-B265-FFB8-46A2-682831C43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6963" y="0"/>
            <a:ext cx="1304588" cy="162722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D6EB63-970F-0B14-E454-422F89599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554" y="2536723"/>
            <a:ext cx="3527559" cy="3417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9E8205-A841-358A-A079-4F4CD3D8D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6" y="230061"/>
            <a:ext cx="4178614" cy="63978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FCE582-970D-D2F4-6B2F-42DF6EE2E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016" y="230061"/>
            <a:ext cx="4447173" cy="620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45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964F83-6816-605D-5816-FDFFC16FE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77" y="483054"/>
            <a:ext cx="8531245" cy="589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0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F7C8B2-A948-10D8-B01B-B5FC8803C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155" y="196645"/>
            <a:ext cx="8736203" cy="66613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7B8F93-C5FB-C33D-B5A0-87CE88DF5204}"/>
              </a:ext>
            </a:extLst>
          </p:cNvPr>
          <p:cNvSpPr txBox="1"/>
          <p:nvPr/>
        </p:nvSpPr>
        <p:spPr>
          <a:xfrm>
            <a:off x="0" y="0"/>
            <a:ext cx="116708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b="1" dirty="0">
                <a:solidFill>
                  <a:schemeClr val="tx1"/>
                </a:solidFill>
                <a:highlight>
                  <a:srgbClr val="FFFF00"/>
                </a:highlight>
              </a:rPr>
              <a:t>China Inland Mission, </a:t>
            </a:r>
          </a:p>
          <a:p>
            <a:r>
              <a:rPr lang="en-US" altLang="zh-TW" sz="4400" b="1" dirty="0">
                <a:solidFill>
                  <a:schemeClr val="tx1"/>
                </a:solidFill>
                <a:highlight>
                  <a:srgbClr val="FFFF00"/>
                </a:highlight>
              </a:rPr>
              <a:t>Newington Green London N</a:t>
            </a:r>
            <a:r>
              <a:rPr lang="en-US" altLang="zh-TW" sz="4400" dirty="0">
                <a:solidFill>
                  <a:schemeClr val="tx1"/>
                </a:solidFill>
                <a:highlight>
                  <a:srgbClr val="FFFF00"/>
                </a:highlight>
              </a:rPr>
              <a:t>.</a:t>
            </a:r>
          </a:p>
          <a:p>
            <a:r>
              <a:rPr lang="zh-TW" altLang="en-US" sz="44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你去過這裡嗎</a:t>
            </a:r>
            <a:r>
              <a:rPr lang="en-US" altLang="zh-TW" sz="44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zh-TW" altLang="en-US" sz="44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endParaRPr lang="zh-TW" altLang="en-US" sz="44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18188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414376-8600-37DD-2CBB-D8C69166E3BF}"/>
              </a:ext>
            </a:extLst>
          </p:cNvPr>
          <p:cNvSpPr txBox="1"/>
          <p:nvPr/>
        </p:nvSpPr>
        <p:spPr>
          <a:xfrm>
            <a:off x="293876" y="1046159"/>
            <a:ext cx="11835006" cy="1849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一</a:t>
            </a:r>
            <a:r>
              <a:rPr kumimoji="0" lang="zh-TW" alt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，</a:t>
            </a: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信</a:t>
            </a: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靠神的話語，</a:t>
            </a:r>
            <a:endParaRPr kumimoji="0" lang="en-US" altLang="zh-TW" sz="4800" b="1" i="0" u="none" strike="noStrike" kern="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  <a:sym typeface="Calibri"/>
            </a:endParaRPr>
          </a:p>
          <a:p>
            <a:pPr lvl="1" indent="0">
              <a:lnSpc>
                <a:spcPct val="120000"/>
              </a:lnSpc>
              <a:spcBef>
                <a:spcPts val="800"/>
              </a:spcBef>
              <a:defRPr/>
            </a:pPr>
            <a:r>
              <a:rPr lang="en-US" altLang="zh-TW" sz="4800" b="1" dirty="0">
                <a:effectLst/>
                <a:latin typeface="KaiTi" panose="02010609060101010101" pitchFamily="49" charset="-122"/>
                <a:ea typeface="KaiTi" panose="02010609060101010101" pitchFamily="49" charset="-122"/>
                <a:cs typeface="STKaiti" panose="02010600040101010101" pitchFamily="2" charset="-122"/>
              </a:rPr>
              <a:t>				</a:t>
            </a:r>
            <a:r>
              <a:rPr lang="zh-TW" sz="4800" b="1" dirty="0">
                <a:effectLst/>
                <a:latin typeface="KaiTi" panose="02010609060101010101" pitchFamily="49" charset="-122"/>
                <a:ea typeface="KaiTi" panose="02010609060101010101" pitchFamily="49" charset="-122"/>
                <a:cs typeface="STKaiti" panose="02010600040101010101" pitchFamily="2" charset="-122"/>
              </a:rPr>
              <a:t>神會賜給你奇妙的救恩</a:t>
            </a:r>
            <a:endParaRPr kumimoji="0" lang="en-US" altLang="zh-TW" sz="4800" b="1" i="0" u="none" strike="noStrike" kern="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60D83-1EE4-F120-7A55-81A3E2BA85E5}"/>
              </a:ext>
            </a:extLst>
          </p:cNvPr>
          <p:cNvSpPr txBox="1"/>
          <p:nvPr/>
        </p:nvSpPr>
        <p:spPr>
          <a:xfrm>
            <a:off x="215764" y="2995258"/>
            <a:ext cx="11683361" cy="1849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defRPr/>
            </a:pP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二</a:t>
            </a:r>
            <a:r>
              <a:rPr kumimoji="0" lang="zh-TW" alt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，</a:t>
            </a: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sym typeface="Calibri"/>
              </a:rPr>
              <a:t>仰</a:t>
            </a: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sym typeface="Calibri"/>
              </a:rPr>
              <a:t>望</a:t>
            </a: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sym typeface="Calibri"/>
              </a:rPr>
              <a:t>神的話語，</a:t>
            </a:r>
            <a:endParaRPr kumimoji="0" lang="en-US" altLang="zh-TW" sz="4800" b="1" i="0" u="none" strike="noStrike" kern="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sym typeface="Calibri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defRPr/>
            </a:pPr>
            <a:r>
              <a:rPr lang="en-US" altLang="zh-TW" sz="4800" b="1" dirty="0">
                <a:solidFill>
                  <a:srgbClr val="4EA72E">
                    <a:lumMod val="50000"/>
                  </a:srgb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			</a:t>
            </a:r>
            <a:r>
              <a:rPr lang="zh-TW" altLang="en-US" sz="4800" b="1" dirty="0">
                <a:latin typeface="KaiTi" panose="02010609060101010101" pitchFamily="49" charset="-122"/>
                <a:ea typeface="KaiTi" panose="02010609060101010101" pitchFamily="49" charset="-122"/>
              </a:rPr>
              <a:t>真理會使你得着自由</a:t>
            </a:r>
            <a:endParaRPr lang="en-US" sz="48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199FD-9D2E-DA41-82A4-F9DBFE9C095A}"/>
              </a:ext>
            </a:extLst>
          </p:cNvPr>
          <p:cNvSpPr txBox="1"/>
          <p:nvPr/>
        </p:nvSpPr>
        <p:spPr>
          <a:xfrm>
            <a:off x="293876" y="4836547"/>
            <a:ext cx="11429399" cy="1849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800"/>
              </a:spcBef>
              <a:defRPr/>
            </a:pP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三</a:t>
            </a:r>
            <a:r>
              <a:rPr kumimoji="0" lang="zh-TW" alt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，</a:t>
            </a: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sym typeface="Calibri"/>
              </a:rPr>
              <a:t>愛</a:t>
            </a: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sym typeface="Calibri"/>
              </a:rPr>
              <a:t>慕神的話語，</a:t>
            </a:r>
            <a:endParaRPr kumimoji="0" lang="en-US" altLang="zh-TW" sz="4800" b="1" i="0" u="none" strike="noStrike" kern="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sym typeface="Calibri"/>
            </a:endParaRPr>
          </a:p>
          <a:p>
            <a:pPr lvl="0">
              <a:lnSpc>
                <a:spcPct val="120000"/>
              </a:lnSpc>
              <a:spcBef>
                <a:spcPts val="800"/>
              </a:spcBef>
              <a:defRPr/>
            </a:pPr>
            <a:r>
              <a:rPr lang="en-US" altLang="zh-TW" sz="4800" b="1" dirty="0">
                <a:solidFill>
                  <a:srgbClr val="4EA72E">
                    <a:lumMod val="50000"/>
                  </a:srgb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			</a:t>
            </a:r>
            <a:r>
              <a:rPr lang="zh-TW" altLang="en-US" sz="4800" b="1" dirty="0">
                <a:latin typeface="KaiTi" panose="02010609060101010101" pitchFamily="49" charset="-122"/>
                <a:ea typeface="KaiTi" panose="02010609060101010101" pitchFamily="49" charset="-122"/>
              </a:rPr>
              <a:t>你會起來以傳福音為喜樂 </a:t>
            </a:r>
            <a:endParaRPr kumimoji="0" lang="en-US" sz="4800" b="1" i="0" strike="noStrike" kern="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4EFCD-58D7-05F4-78E6-395C7E2BB847}"/>
              </a:ext>
            </a:extLst>
          </p:cNvPr>
          <p:cNvSpPr txBox="1"/>
          <p:nvPr/>
        </p:nvSpPr>
        <p:spPr>
          <a:xfrm>
            <a:off x="215764" y="171459"/>
            <a:ext cx="11913118" cy="8610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結語</a:t>
            </a:r>
            <a:r>
              <a:rPr kumimoji="0" lang="en-US" altLang="zh-TW" sz="4800" b="1" i="0" u="none" strike="noStrike" kern="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  <a:sym typeface="Calibri"/>
              </a:rPr>
              <a:t>:</a:t>
            </a:r>
            <a:r>
              <a:rPr lang="en-US" altLang="zh-TW" sz="4000" b="1" dirty="0">
                <a:effectLst/>
                <a:latin typeface="KaiTi" panose="02010609060101010101" pitchFamily="49" charset="-122"/>
                <a:ea typeface="KaiTi" panose="02010609060101010101" pitchFamily="49" charset="-122"/>
                <a:cs typeface="STKaiti" panose="02010600040101010101" pitchFamily="2" charset="-122"/>
              </a:rPr>
              <a:t>	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45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64e4cbe8-b4f6-45dc-bcba-6123dfd2d8bf}" enabled="1" method="Privileged" siteId="{3dd8961f-e488-4e60-8e11-a82d994e183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1557</Words>
  <Application>Microsoft Office PowerPoint</Application>
  <PresentationFormat>Widescreen</PresentationFormat>
  <Paragraphs>169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1" baseType="lpstr">
      <vt:lpstr>Arial Unicode MS</vt:lpstr>
      <vt:lpstr>Helvetica Neue</vt:lpstr>
      <vt:lpstr>KaiTi</vt:lpstr>
      <vt:lpstr>Kaiti TC Regular</vt:lpstr>
      <vt:lpstr>Microsoft JhengHei UI</vt:lpstr>
      <vt:lpstr>SBL Hebrew</vt:lpstr>
      <vt:lpstr>Aptos</vt:lpstr>
      <vt:lpstr>Aptos Display</vt:lpstr>
      <vt:lpstr>Arial</vt:lpstr>
      <vt:lpstr>Calibri</vt:lpstr>
      <vt:lpstr>Times New Roman</vt:lpstr>
      <vt:lpstr>Custom Design</vt:lpstr>
      <vt:lpstr> 得道者,得自由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恩典人生</dc:title>
  <cp:lastModifiedBy>CL-Grp2</cp:lastModifiedBy>
  <cp:revision>2</cp:revision>
  <dcterms:modified xsi:type="dcterms:W3CDTF">2024-07-27T16:40:43Z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e4cbe8-b4f6-45dc-bcba-6123dfd2d8bf_Enabled">
    <vt:lpwstr>true</vt:lpwstr>
  </property>
  <property fmtid="{D5CDD505-2E9C-101B-9397-08002B2CF9AE}" pid="3" name="MSIP_Label_64e4cbe8-b4f6-45dc-bcba-6123dfd2d8bf_SetDate">
    <vt:lpwstr>2022-07-23T22:42:47Z</vt:lpwstr>
  </property>
  <property fmtid="{D5CDD505-2E9C-101B-9397-08002B2CF9AE}" pid="4" name="MSIP_Label_64e4cbe8-b4f6-45dc-bcba-6123dfd2d8bf_Method">
    <vt:lpwstr>Privileged</vt:lpwstr>
  </property>
  <property fmtid="{D5CDD505-2E9C-101B-9397-08002B2CF9AE}" pid="5" name="MSIP_Label_64e4cbe8-b4f6-45dc-bcba-6123dfd2d8bf_Name">
    <vt:lpwstr>Non-Business-AIP 2.0</vt:lpwstr>
  </property>
  <property fmtid="{D5CDD505-2E9C-101B-9397-08002B2CF9AE}" pid="6" name="MSIP_Label_64e4cbe8-b4f6-45dc-bcba-6123dfd2d8bf_SiteId">
    <vt:lpwstr>3dd8961f-e488-4e60-8e11-a82d994e183d</vt:lpwstr>
  </property>
  <property fmtid="{D5CDD505-2E9C-101B-9397-08002B2CF9AE}" pid="7" name="MSIP_Label_64e4cbe8-b4f6-45dc-bcba-6123dfd2d8bf_ActionId">
    <vt:lpwstr>3abeaa7e-05df-41ce-9ee8-555df84d5cf1</vt:lpwstr>
  </property>
  <property fmtid="{D5CDD505-2E9C-101B-9397-08002B2CF9AE}" pid="8" name="MSIP_Label_64e4cbe8-b4f6-45dc-bcba-6123dfd2d8bf_ContentBits">
    <vt:lpwstr>0</vt:lpwstr>
  </property>
</Properties>
</file>