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3159" r:id="rId2"/>
    <p:sldId id="3160" r:id="rId3"/>
    <p:sldId id="3161" r:id="rId4"/>
    <p:sldId id="3162" r:id="rId5"/>
    <p:sldId id="3163" r:id="rId6"/>
    <p:sldId id="3158" r:id="rId7"/>
    <p:sldId id="1998" r:id="rId8"/>
    <p:sldId id="1996" r:id="rId9"/>
    <p:sldId id="3123" r:id="rId10"/>
    <p:sldId id="3148" r:id="rId11"/>
    <p:sldId id="3060" r:id="rId12"/>
    <p:sldId id="3008" r:id="rId13"/>
    <p:sldId id="3034" r:id="rId14"/>
    <p:sldId id="3124" r:id="rId15"/>
    <p:sldId id="3035" r:id="rId16"/>
    <p:sldId id="3036" r:id="rId17"/>
    <p:sldId id="3154" r:id="rId18"/>
    <p:sldId id="3039" r:id="rId19"/>
    <p:sldId id="3155" r:id="rId20"/>
    <p:sldId id="3042" r:id="rId21"/>
    <p:sldId id="3066" r:id="rId22"/>
    <p:sldId id="3067" r:id="rId23"/>
    <p:sldId id="3048" r:id="rId24"/>
    <p:sldId id="3049" r:id="rId25"/>
    <p:sldId id="3061" r:id="rId26"/>
    <p:sldId id="3062" r:id="rId27"/>
    <p:sldId id="1986" r:id="rId28"/>
    <p:sldId id="2300" r:id="rId29"/>
    <p:sldId id="3071" r:id="rId30"/>
    <p:sldId id="2128" r:id="rId31"/>
    <p:sldId id="2295" r:id="rId32"/>
    <p:sldId id="2230" r:id="rId33"/>
    <p:sldId id="2266" r:id="rId34"/>
    <p:sldId id="3077" r:id="rId35"/>
    <p:sldId id="3078" r:id="rId36"/>
    <p:sldId id="3084" r:id="rId37"/>
    <p:sldId id="3086" r:id="rId38"/>
    <p:sldId id="3091" r:id="rId39"/>
    <p:sldId id="3097" r:id="rId40"/>
    <p:sldId id="3128" r:id="rId41"/>
    <p:sldId id="3156" r:id="rId42"/>
    <p:sldId id="3072" r:id="rId43"/>
    <p:sldId id="2235" r:id="rId44"/>
    <p:sldId id="3132" r:id="rId45"/>
    <p:sldId id="3073" r:id="rId46"/>
    <p:sldId id="3108" r:id="rId47"/>
    <p:sldId id="3111" r:id="rId48"/>
    <p:sldId id="3133" r:id="rId49"/>
    <p:sldId id="3134" r:id="rId50"/>
    <p:sldId id="3117" r:id="rId51"/>
    <p:sldId id="3118" r:id="rId52"/>
    <p:sldId id="3136" r:id="rId53"/>
    <p:sldId id="3074" r:id="rId54"/>
    <p:sldId id="3120" r:id="rId55"/>
    <p:sldId id="3122" r:id="rId56"/>
    <p:sldId id="3144" r:id="rId57"/>
    <p:sldId id="2034" r:id="rId58"/>
    <p:sldId id="1964" r:id="rId59"/>
    <p:sldId id="2037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EEC"/>
    <a:srgbClr val="2C1BB5"/>
    <a:srgbClr val="0027B5"/>
    <a:srgbClr val="005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344" autoAdjust="0"/>
    <p:restoredTop sz="94660"/>
  </p:normalViewPr>
  <p:slideViewPr>
    <p:cSldViewPr snapToGrid="0">
      <p:cViewPr varScale="1">
        <p:scale>
          <a:sx n="62" d="100"/>
          <a:sy n="62" d="100"/>
        </p:scale>
        <p:origin x="312" y="1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bert Ko" userId="600ba04a40595afa" providerId="LiveId" clId="{9F6EA07F-F2BE-44FF-BFDC-420D2093184B}"/>
    <pc:docChg chg="undo custSel addSld delSld modSld sldOrd">
      <pc:chgData name="Albert Ko" userId="600ba04a40595afa" providerId="LiveId" clId="{9F6EA07F-F2BE-44FF-BFDC-420D2093184B}" dt="2021-04-10T06:41:37.156" v="356" actId="27636"/>
      <pc:docMkLst>
        <pc:docMk/>
      </pc:docMkLst>
      <pc:sldChg chg="modSp mod">
        <pc:chgData name="Albert Ko" userId="600ba04a40595afa" providerId="LiveId" clId="{9F6EA07F-F2BE-44FF-BFDC-420D2093184B}" dt="2021-04-10T06:40:52.804" v="354"/>
        <pc:sldMkLst>
          <pc:docMk/>
          <pc:sldMk cId="1809181072" sldId="257"/>
        </pc:sldMkLst>
        <pc:spChg chg="mod">
          <ac:chgData name="Albert Ko" userId="600ba04a40595afa" providerId="LiveId" clId="{9F6EA07F-F2BE-44FF-BFDC-420D2093184B}" dt="2021-04-10T06:40:52.804" v="354"/>
          <ac:spMkLst>
            <pc:docMk/>
            <pc:sldMk cId="1809181072" sldId="257"/>
            <ac:spMk id="3" creationId="{CE3594FD-B5BF-47E6-941C-BF485F8722CB}"/>
          </ac:spMkLst>
        </pc:spChg>
      </pc:sldChg>
      <pc:sldChg chg="del">
        <pc:chgData name="Albert Ko" userId="600ba04a40595afa" providerId="LiveId" clId="{9F6EA07F-F2BE-44FF-BFDC-420D2093184B}" dt="2021-04-10T06:38:15.196" v="347" actId="47"/>
        <pc:sldMkLst>
          <pc:docMk/>
          <pc:sldMk cId="3711264944" sldId="259"/>
        </pc:sldMkLst>
      </pc:sldChg>
      <pc:sldChg chg="modSp mod">
        <pc:chgData name="Albert Ko" userId="600ba04a40595afa" providerId="LiveId" clId="{9F6EA07F-F2BE-44FF-BFDC-420D2093184B}" dt="2021-04-10T06:36:33.769" v="310" actId="20577"/>
        <pc:sldMkLst>
          <pc:docMk/>
          <pc:sldMk cId="491006490" sldId="263"/>
        </pc:sldMkLst>
        <pc:spChg chg="mod">
          <ac:chgData name="Albert Ko" userId="600ba04a40595afa" providerId="LiveId" clId="{9F6EA07F-F2BE-44FF-BFDC-420D2093184B}" dt="2021-04-10T06:36:33.769" v="310" actId="20577"/>
          <ac:spMkLst>
            <pc:docMk/>
            <pc:sldMk cId="491006490" sldId="263"/>
            <ac:spMk id="3" creationId="{14FEDCC2-C822-4F0D-BD5F-98FF9B9F4A96}"/>
          </ac:spMkLst>
        </pc:spChg>
      </pc:sldChg>
      <pc:sldChg chg="modSp mod">
        <pc:chgData name="Albert Ko" userId="600ba04a40595afa" providerId="LiveId" clId="{9F6EA07F-F2BE-44FF-BFDC-420D2093184B}" dt="2021-04-10T01:49:59.507" v="272" actId="27636"/>
        <pc:sldMkLst>
          <pc:docMk/>
          <pc:sldMk cId="4046717786" sldId="269"/>
        </pc:sldMkLst>
        <pc:spChg chg="mod">
          <ac:chgData name="Albert Ko" userId="600ba04a40595afa" providerId="LiveId" clId="{9F6EA07F-F2BE-44FF-BFDC-420D2093184B}" dt="2021-04-10T01:49:59.507" v="272" actId="27636"/>
          <ac:spMkLst>
            <pc:docMk/>
            <pc:sldMk cId="4046717786" sldId="269"/>
            <ac:spMk id="3" creationId="{ACB41440-89AD-4E7D-8DFF-7AE44C7CF1D1}"/>
          </ac:spMkLst>
        </pc:spChg>
      </pc:sldChg>
      <pc:sldChg chg="modSp mod">
        <pc:chgData name="Albert Ko" userId="600ba04a40595afa" providerId="LiveId" clId="{9F6EA07F-F2BE-44FF-BFDC-420D2093184B}" dt="2021-04-10T05:26:51.612" v="279" actId="1076"/>
        <pc:sldMkLst>
          <pc:docMk/>
          <pc:sldMk cId="2895718022" sldId="271"/>
        </pc:sldMkLst>
        <pc:spChg chg="mod">
          <ac:chgData name="Albert Ko" userId="600ba04a40595afa" providerId="LiveId" clId="{9F6EA07F-F2BE-44FF-BFDC-420D2093184B}" dt="2021-04-10T05:26:51.612" v="279" actId="1076"/>
          <ac:spMkLst>
            <pc:docMk/>
            <pc:sldMk cId="2895718022" sldId="271"/>
            <ac:spMk id="3" creationId="{6636B7D0-6C97-4BB1-BC74-AFE6552AC4D0}"/>
          </ac:spMkLst>
        </pc:spChg>
      </pc:sldChg>
      <pc:sldChg chg="del">
        <pc:chgData name="Albert Ko" userId="600ba04a40595afa" providerId="LiveId" clId="{9F6EA07F-F2BE-44FF-BFDC-420D2093184B}" dt="2021-04-10T06:38:37.269" v="350" actId="47"/>
        <pc:sldMkLst>
          <pc:docMk/>
          <pc:sldMk cId="3455725237" sldId="279"/>
        </pc:sldMkLst>
      </pc:sldChg>
      <pc:sldChg chg="modSp mod">
        <pc:chgData name="Albert Ko" userId="600ba04a40595afa" providerId="LiveId" clId="{9F6EA07F-F2BE-44FF-BFDC-420D2093184B}" dt="2021-04-10T06:37:47.854" v="341" actId="20577"/>
        <pc:sldMkLst>
          <pc:docMk/>
          <pc:sldMk cId="1249031053" sldId="280"/>
        </pc:sldMkLst>
        <pc:spChg chg="mod">
          <ac:chgData name="Albert Ko" userId="600ba04a40595afa" providerId="LiveId" clId="{9F6EA07F-F2BE-44FF-BFDC-420D2093184B}" dt="2021-04-10T06:37:47.854" v="341" actId="20577"/>
          <ac:spMkLst>
            <pc:docMk/>
            <pc:sldMk cId="1249031053" sldId="280"/>
            <ac:spMk id="3" creationId="{14FEDCC2-C822-4F0D-BD5F-98FF9B9F4A96}"/>
          </ac:spMkLst>
        </pc:spChg>
      </pc:sldChg>
      <pc:sldChg chg="modSp mod">
        <pc:chgData name="Albert Ko" userId="600ba04a40595afa" providerId="LiveId" clId="{9F6EA07F-F2BE-44FF-BFDC-420D2093184B}" dt="2021-04-10T06:38:46.314" v="352" actId="27636"/>
        <pc:sldMkLst>
          <pc:docMk/>
          <pc:sldMk cId="1558777791" sldId="281"/>
        </pc:sldMkLst>
        <pc:spChg chg="mod">
          <ac:chgData name="Albert Ko" userId="600ba04a40595afa" providerId="LiveId" clId="{9F6EA07F-F2BE-44FF-BFDC-420D2093184B}" dt="2021-04-10T06:38:46.314" v="352" actId="27636"/>
          <ac:spMkLst>
            <pc:docMk/>
            <pc:sldMk cId="1558777791" sldId="281"/>
            <ac:spMk id="3" creationId="{14FEDCC2-C822-4F0D-BD5F-98FF9B9F4A96}"/>
          </ac:spMkLst>
        </pc:spChg>
      </pc:sldChg>
      <pc:sldChg chg="del ord">
        <pc:chgData name="Albert Ko" userId="600ba04a40595afa" providerId="LiveId" clId="{9F6EA07F-F2BE-44FF-BFDC-420D2093184B}" dt="2021-04-10T01:38:35.981" v="240" actId="47"/>
        <pc:sldMkLst>
          <pc:docMk/>
          <pc:sldMk cId="700770646" sldId="282"/>
        </pc:sldMkLst>
      </pc:sldChg>
      <pc:sldChg chg="del">
        <pc:chgData name="Albert Ko" userId="600ba04a40595afa" providerId="LiveId" clId="{9F6EA07F-F2BE-44FF-BFDC-420D2093184B}" dt="2021-04-10T01:35:52.570" v="226" actId="47"/>
        <pc:sldMkLst>
          <pc:docMk/>
          <pc:sldMk cId="1773670857" sldId="283"/>
        </pc:sldMkLst>
      </pc:sldChg>
      <pc:sldChg chg="del">
        <pc:chgData name="Albert Ko" userId="600ba04a40595afa" providerId="LiveId" clId="{9F6EA07F-F2BE-44FF-BFDC-420D2093184B}" dt="2021-04-10T01:36:42.413" v="228" actId="47"/>
        <pc:sldMkLst>
          <pc:docMk/>
          <pc:sldMk cId="1438862536" sldId="284"/>
        </pc:sldMkLst>
      </pc:sldChg>
      <pc:sldChg chg="modSp mod">
        <pc:chgData name="Albert Ko" userId="600ba04a40595afa" providerId="LiveId" clId="{9F6EA07F-F2BE-44FF-BFDC-420D2093184B}" dt="2021-04-10T06:36:07.214" v="298" actId="20577"/>
        <pc:sldMkLst>
          <pc:docMk/>
          <pc:sldMk cId="1670059416" sldId="285"/>
        </pc:sldMkLst>
        <pc:spChg chg="mod">
          <ac:chgData name="Albert Ko" userId="600ba04a40595afa" providerId="LiveId" clId="{9F6EA07F-F2BE-44FF-BFDC-420D2093184B}" dt="2021-04-10T06:36:07.214" v="298" actId="20577"/>
          <ac:spMkLst>
            <pc:docMk/>
            <pc:sldMk cId="1670059416" sldId="285"/>
            <ac:spMk id="3" creationId="{14FEDCC2-C822-4F0D-BD5F-98FF9B9F4A96}"/>
          </ac:spMkLst>
        </pc:spChg>
      </pc:sldChg>
      <pc:sldChg chg="modSp mod">
        <pc:chgData name="Albert Ko" userId="600ba04a40595afa" providerId="LiveId" clId="{9F6EA07F-F2BE-44FF-BFDC-420D2093184B}" dt="2021-04-10T06:39:22.229" v="353" actId="14100"/>
        <pc:sldMkLst>
          <pc:docMk/>
          <pc:sldMk cId="933878866" sldId="287"/>
        </pc:sldMkLst>
        <pc:spChg chg="mod">
          <ac:chgData name="Albert Ko" userId="600ba04a40595afa" providerId="LiveId" clId="{9F6EA07F-F2BE-44FF-BFDC-420D2093184B}" dt="2021-04-10T06:39:22.229" v="353" actId="14100"/>
          <ac:spMkLst>
            <pc:docMk/>
            <pc:sldMk cId="933878866" sldId="287"/>
            <ac:spMk id="2" creationId="{816FDAAE-E298-4746-A986-95ED5ADB1EA2}"/>
          </ac:spMkLst>
        </pc:spChg>
      </pc:sldChg>
      <pc:sldChg chg="modSp mod">
        <pc:chgData name="Albert Ko" userId="600ba04a40595afa" providerId="LiveId" clId="{9F6EA07F-F2BE-44FF-BFDC-420D2093184B}" dt="2021-04-10T01:49:12.377" v="269" actId="6549"/>
        <pc:sldMkLst>
          <pc:docMk/>
          <pc:sldMk cId="2678860639" sldId="291"/>
        </pc:sldMkLst>
        <pc:spChg chg="mod">
          <ac:chgData name="Albert Ko" userId="600ba04a40595afa" providerId="LiveId" clId="{9F6EA07F-F2BE-44FF-BFDC-420D2093184B}" dt="2021-04-10T01:49:12.377" v="269" actId="6549"/>
          <ac:spMkLst>
            <pc:docMk/>
            <pc:sldMk cId="2678860639" sldId="291"/>
            <ac:spMk id="3" creationId="{ACB41440-89AD-4E7D-8DFF-7AE44C7CF1D1}"/>
          </ac:spMkLst>
        </pc:spChg>
      </pc:sldChg>
      <pc:sldChg chg="modSp mod">
        <pc:chgData name="Albert Ko" userId="600ba04a40595afa" providerId="LiveId" clId="{9F6EA07F-F2BE-44FF-BFDC-420D2093184B}" dt="2021-04-10T06:41:37.156" v="356" actId="27636"/>
        <pc:sldMkLst>
          <pc:docMk/>
          <pc:sldMk cId="2981875278" sldId="292"/>
        </pc:sldMkLst>
        <pc:spChg chg="mod">
          <ac:chgData name="Albert Ko" userId="600ba04a40595afa" providerId="LiveId" clId="{9F6EA07F-F2BE-44FF-BFDC-420D2093184B}" dt="2021-04-10T06:41:37.156" v="356" actId="27636"/>
          <ac:spMkLst>
            <pc:docMk/>
            <pc:sldMk cId="2981875278" sldId="292"/>
            <ac:spMk id="2" creationId="{816FDAAE-E298-4746-A986-95ED5ADB1EA2}"/>
          </ac:spMkLst>
        </pc:spChg>
      </pc:sldChg>
      <pc:sldChg chg="modSp del mod">
        <pc:chgData name="Albert Ko" userId="600ba04a40595afa" providerId="LiveId" clId="{9F6EA07F-F2BE-44FF-BFDC-420D2093184B}" dt="2021-04-09T22:39:21.163" v="5" actId="47"/>
        <pc:sldMkLst>
          <pc:docMk/>
          <pc:sldMk cId="101471293" sldId="295"/>
        </pc:sldMkLst>
        <pc:spChg chg="mod">
          <ac:chgData name="Albert Ko" userId="600ba04a40595afa" providerId="LiveId" clId="{9F6EA07F-F2BE-44FF-BFDC-420D2093184B}" dt="2021-04-09T22:38:59.493" v="0" actId="20577"/>
          <ac:spMkLst>
            <pc:docMk/>
            <pc:sldMk cId="101471293" sldId="295"/>
            <ac:spMk id="3" creationId="{ACB41440-89AD-4E7D-8DFF-7AE44C7CF1D1}"/>
          </ac:spMkLst>
        </pc:spChg>
      </pc:sldChg>
      <pc:sldChg chg="modSp add ord">
        <pc:chgData name="Albert Ko" userId="600ba04a40595afa" providerId="LiveId" clId="{9F6EA07F-F2BE-44FF-BFDC-420D2093184B}" dt="2021-04-09T22:39:18.810" v="4"/>
        <pc:sldMkLst>
          <pc:docMk/>
          <pc:sldMk cId="3045602901" sldId="296"/>
        </pc:sldMkLst>
        <pc:spChg chg="mod">
          <ac:chgData name="Albert Ko" userId="600ba04a40595afa" providerId="LiveId" clId="{9F6EA07F-F2BE-44FF-BFDC-420D2093184B}" dt="2021-04-09T22:39:18.810" v="4"/>
          <ac:spMkLst>
            <pc:docMk/>
            <pc:sldMk cId="3045602901" sldId="296"/>
            <ac:spMk id="2" creationId="{816FDAAE-E298-4746-A986-95ED5ADB1EA2}"/>
          </ac:spMkLst>
        </pc:spChg>
      </pc:sldChg>
      <pc:sldChg chg="modSp add mod ord">
        <pc:chgData name="Albert Ko" userId="600ba04a40595afa" providerId="LiveId" clId="{9F6EA07F-F2BE-44FF-BFDC-420D2093184B}" dt="2021-04-10T06:36:46.375" v="320" actId="20577"/>
        <pc:sldMkLst>
          <pc:docMk/>
          <pc:sldMk cId="3881482364" sldId="297"/>
        </pc:sldMkLst>
        <pc:spChg chg="mod">
          <ac:chgData name="Albert Ko" userId="600ba04a40595afa" providerId="LiveId" clId="{9F6EA07F-F2BE-44FF-BFDC-420D2093184B}" dt="2021-04-10T06:36:46.375" v="320" actId="20577"/>
          <ac:spMkLst>
            <pc:docMk/>
            <pc:sldMk cId="3881482364" sldId="297"/>
            <ac:spMk id="3" creationId="{14FEDCC2-C822-4F0D-BD5F-98FF9B9F4A96}"/>
          </ac:spMkLst>
        </pc:spChg>
      </pc:sldChg>
      <pc:sldChg chg="modSp add mod">
        <pc:chgData name="Albert Ko" userId="600ba04a40595afa" providerId="LiveId" clId="{9F6EA07F-F2BE-44FF-BFDC-420D2093184B}" dt="2021-04-10T06:36:41.811" v="318" actId="20577"/>
        <pc:sldMkLst>
          <pc:docMk/>
          <pc:sldMk cId="796596809" sldId="298"/>
        </pc:sldMkLst>
        <pc:spChg chg="mod">
          <ac:chgData name="Albert Ko" userId="600ba04a40595afa" providerId="LiveId" clId="{9F6EA07F-F2BE-44FF-BFDC-420D2093184B}" dt="2021-04-10T06:36:41.811" v="318" actId="20577"/>
          <ac:spMkLst>
            <pc:docMk/>
            <pc:sldMk cId="796596809" sldId="298"/>
            <ac:spMk id="3" creationId="{14FEDCC2-C822-4F0D-BD5F-98FF9B9F4A96}"/>
          </ac:spMkLst>
        </pc:spChg>
      </pc:sldChg>
      <pc:sldChg chg="add del">
        <pc:chgData name="Albert Ko" userId="600ba04a40595afa" providerId="LiveId" clId="{9F6EA07F-F2BE-44FF-BFDC-420D2093184B}" dt="2021-04-10T06:36:25.773" v="308" actId="47"/>
        <pc:sldMkLst>
          <pc:docMk/>
          <pc:sldMk cId="1038793" sldId="299"/>
        </pc:sldMkLst>
      </pc:sldChg>
      <pc:sldChg chg="modSp add mod ord">
        <pc:chgData name="Albert Ko" userId="600ba04a40595afa" providerId="LiveId" clId="{9F6EA07F-F2BE-44FF-BFDC-420D2093184B}" dt="2021-04-10T06:36:02.116" v="296" actId="20577"/>
        <pc:sldMkLst>
          <pc:docMk/>
          <pc:sldMk cId="901390553" sldId="300"/>
        </pc:sldMkLst>
        <pc:spChg chg="mod">
          <ac:chgData name="Albert Ko" userId="600ba04a40595afa" providerId="LiveId" clId="{9F6EA07F-F2BE-44FF-BFDC-420D2093184B}" dt="2021-04-10T06:36:02.116" v="296" actId="20577"/>
          <ac:spMkLst>
            <pc:docMk/>
            <pc:sldMk cId="901390553" sldId="300"/>
            <ac:spMk id="3" creationId="{14FEDCC2-C822-4F0D-BD5F-98FF9B9F4A96}"/>
          </ac:spMkLst>
        </pc:spChg>
      </pc:sldChg>
      <pc:sldChg chg="modSp add mod ord">
        <pc:chgData name="Albert Ko" userId="600ba04a40595afa" providerId="LiveId" clId="{9F6EA07F-F2BE-44FF-BFDC-420D2093184B}" dt="2021-04-10T06:35:47.373" v="293" actId="20577"/>
        <pc:sldMkLst>
          <pc:docMk/>
          <pc:sldMk cId="706901023" sldId="301"/>
        </pc:sldMkLst>
        <pc:spChg chg="mod">
          <ac:chgData name="Albert Ko" userId="600ba04a40595afa" providerId="LiveId" clId="{9F6EA07F-F2BE-44FF-BFDC-420D2093184B}" dt="2021-04-10T06:35:47.373" v="293" actId="20577"/>
          <ac:spMkLst>
            <pc:docMk/>
            <pc:sldMk cId="706901023" sldId="301"/>
            <ac:spMk id="3" creationId="{14FEDCC2-C822-4F0D-BD5F-98FF9B9F4A96}"/>
          </ac:spMkLst>
        </pc:spChg>
      </pc:sldChg>
      <pc:sldChg chg="modSp add mod">
        <pc:chgData name="Albert Ko" userId="600ba04a40595afa" providerId="LiveId" clId="{9F6EA07F-F2BE-44FF-BFDC-420D2093184B}" dt="2021-04-10T06:36:15.864" v="306" actId="20577"/>
        <pc:sldMkLst>
          <pc:docMk/>
          <pc:sldMk cId="746609843" sldId="302"/>
        </pc:sldMkLst>
        <pc:spChg chg="mod">
          <ac:chgData name="Albert Ko" userId="600ba04a40595afa" providerId="LiveId" clId="{9F6EA07F-F2BE-44FF-BFDC-420D2093184B}" dt="2021-04-10T06:36:15.864" v="306" actId="20577"/>
          <ac:spMkLst>
            <pc:docMk/>
            <pc:sldMk cId="746609843" sldId="302"/>
            <ac:spMk id="3" creationId="{14FEDCC2-C822-4F0D-BD5F-98FF9B9F4A96}"/>
          </ac:spMkLst>
        </pc:spChg>
      </pc:sldChg>
      <pc:sldChg chg="add del">
        <pc:chgData name="Albert Ko" userId="600ba04a40595afa" providerId="LiveId" clId="{9F6EA07F-F2BE-44FF-BFDC-420D2093184B}" dt="2021-04-10T06:33:21.688" v="285" actId="47"/>
        <pc:sldMkLst>
          <pc:docMk/>
          <pc:sldMk cId="2780115618" sldId="303"/>
        </pc:sldMkLst>
      </pc:sldChg>
      <pc:sldChg chg="modSp add mod ord">
        <pc:chgData name="Albert Ko" userId="600ba04a40595afa" providerId="LiveId" clId="{9F6EA07F-F2BE-44FF-BFDC-420D2093184B}" dt="2021-04-10T06:35:37.034" v="289" actId="20577"/>
        <pc:sldMkLst>
          <pc:docMk/>
          <pc:sldMk cId="941041367" sldId="304"/>
        </pc:sldMkLst>
        <pc:spChg chg="mod">
          <ac:chgData name="Albert Ko" userId="600ba04a40595afa" providerId="LiveId" clId="{9F6EA07F-F2BE-44FF-BFDC-420D2093184B}" dt="2021-04-10T06:35:37.034" v="289" actId="20577"/>
          <ac:spMkLst>
            <pc:docMk/>
            <pc:sldMk cId="941041367" sldId="304"/>
            <ac:spMk id="3" creationId="{14FEDCC2-C822-4F0D-BD5F-98FF9B9F4A96}"/>
          </ac:spMkLst>
        </pc:spChg>
      </pc:sldChg>
      <pc:sldChg chg="add">
        <pc:chgData name="Albert Ko" userId="600ba04a40595afa" providerId="LiveId" clId="{9F6EA07F-F2BE-44FF-BFDC-420D2093184B}" dt="2021-04-10T06:36:23.282" v="307" actId="2890"/>
        <pc:sldMkLst>
          <pc:docMk/>
          <pc:sldMk cId="1162474245" sldId="305"/>
        </pc:sldMkLst>
      </pc:sldChg>
      <pc:sldChg chg="add">
        <pc:chgData name="Albert Ko" userId="600ba04a40595afa" providerId="LiveId" clId="{9F6EA07F-F2BE-44FF-BFDC-420D2093184B}" dt="2021-04-10T06:38:03.450" v="343" actId="2890"/>
        <pc:sldMkLst>
          <pc:docMk/>
          <pc:sldMk cId="1221042479" sldId="306"/>
        </pc:sldMkLst>
      </pc:sldChg>
      <pc:sldChg chg="modSp add mod ord">
        <pc:chgData name="Albert Ko" userId="600ba04a40595afa" providerId="LiveId" clId="{9F6EA07F-F2BE-44FF-BFDC-420D2093184B}" dt="2021-04-10T06:38:33.331" v="349" actId="27636"/>
        <pc:sldMkLst>
          <pc:docMk/>
          <pc:sldMk cId="3549654028" sldId="307"/>
        </pc:sldMkLst>
        <pc:spChg chg="mod">
          <ac:chgData name="Albert Ko" userId="600ba04a40595afa" providerId="LiveId" clId="{9F6EA07F-F2BE-44FF-BFDC-420D2093184B}" dt="2021-04-10T06:38:33.331" v="349" actId="27636"/>
          <ac:spMkLst>
            <pc:docMk/>
            <pc:sldMk cId="3549654028" sldId="307"/>
            <ac:spMk id="3" creationId="{14FEDCC2-C822-4F0D-BD5F-98FF9B9F4A9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5C153-8BE4-2443-8146-1C32E276A2CD}" type="datetimeFigureOut">
              <a:rPr kumimoji="1" lang="zh-CN" altLang="en-US" smtClean="0"/>
              <a:t>2024/1/5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564E40-DC6E-D04B-B50F-C8F9CDC671A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5112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7AF3A-C34A-4896-9486-DD7E9501C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A9B53E-1C00-499B-8CCB-1394BAFAA0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707E9-0E73-4D33-A8DC-082E1D014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74C70-524E-4993-8A5C-17F3EFCA09FE}" type="datetimeFigureOut">
              <a:rPr lang="en-US" smtClean="0"/>
              <a:t>1/5/24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615C6-4B60-44FD-BC4F-9629E4DFF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458C8C-0495-4C34-9D7D-F15F4C8ED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18F3F-4BE5-4559-B1E4-FD2A2033D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326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94F35-D800-40C6-984D-BC589BF9F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596F1-8BA7-4DCC-92C3-1F3F51D88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0BEB7-2820-4BBB-B124-CA97D0F14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74C70-524E-4993-8A5C-17F3EFCA09FE}" type="datetimeFigureOut">
              <a:rPr lang="en-US" smtClean="0"/>
              <a:t>1/5/24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B2C6F-0C4D-4633-93C3-56BAE1C26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AEA93E-D533-4723-9065-5E42CE753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18F3F-4BE5-4559-B1E4-FD2A2033D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234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CFEAF-5A5C-4E03-8365-A6546A385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9FB89-F62F-4227-AF81-F3104B860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6C58FD-397F-475A-823C-FD7FDC115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74C70-524E-4993-8A5C-17F3EFCA09FE}" type="datetimeFigureOut">
              <a:rPr lang="en-US" smtClean="0"/>
              <a:t>1/5/24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1390D-3E58-4F39-91F8-1715DEE2F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9C2F84-7811-4EC7-925B-E384B86DC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18F3F-4BE5-4559-B1E4-FD2A2033D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013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97FAD-4904-47BC-A248-650D22CF4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2B091-862F-4B22-AE9A-E8E50752F3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78BF1F-0562-4CFD-B20A-FDE5F8DDB6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4D9745-EC57-47C6-8207-74B26638F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74C70-524E-4993-8A5C-17F3EFCA09FE}" type="datetimeFigureOut">
              <a:rPr lang="en-US" smtClean="0"/>
              <a:t>1/5/24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2A592A-89B8-405B-8631-602FB7E46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B19F03-C576-41D4-918A-42ABB6D2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18F3F-4BE5-4559-B1E4-FD2A2033D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19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5C1E9-F5C0-4A06-AADB-9EE21D87F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1967F3-648A-4003-9340-ECAFE3E53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CD3CD1-0204-462B-8205-FDC4A4933F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2B7942-2070-42F3-BA0B-0C621A93AA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A9AC0-BD8D-4E8D-8B2C-A276F2EE81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080F0B-35EE-4798-A518-B20B0479F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74C70-524E-4993-8A5C-17F3EFCA09FE}" type="datetimeFigureOut">
              <a:rPr lang="en-US" smtClean="0"/>
              <a:t>1/5/24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AFB3E7-ABD0-4E52-B6E5-98B52211C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D05389-D996-401A-BAC5-6F2A136C6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18F3F-4BE5-4559-B1E4-FD2A2033D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67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06BB0-8AA8-4BE9-8DBD-29E229E4D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C043D1-6AD3-48C4-AB38-5B0763974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74C70-524E-4993-8A5C-17F3EFCA09FE}" type="datetimeFigureOut">
              <a:rPr lang="en-US" smtClean="0"/>
              <a:t>1/5/24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9D2CA2-CA18-4652-AB91-9AB29E176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9D813-6DD2-4919-8625-D871DE6A5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18F3F-4BE5-4559-B1E4-FD2A2033D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085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2F7EA5-932A-44A8-B865-4B88A2FD2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74C70-524E-4993-8A5C-17F3EFCA09FE}" type="datetimeFigureOut">
              <a:rPr lang="en-US" smtClean="0"/>
              <a:t>1/5/24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84576E-1AC6-4265-B7F7-35E2C045C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9AFF0F-4F82-4F07-84C4-32219B3AA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18F3F-4BE5-4559-B1E4-FD2A2033D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340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75B97-95B8-4D78-806D-C1E24458C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D2D9C-83FF-4B08-8E77-F69F638BB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E4EB75-DB1E-432A-B1BB-436432BB85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BA54AA-CFF4-4FA5-BF40-BEDD9B3AA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74C70-524E-4993-8A5C-17F3EFCA09FE}" type="datetimeFigureOut">
              <a:rPr lang="en-US" smtClean="0"/>
              <a:t>1/5/24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847B7B-DD15-42B5-8B6F-D0D902107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797F40-5CC7-4C82-83CE-DDE4DC6AE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18F3F-4BE5-4559-B1E4-FD2A2033D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354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0805E-C3C8-42DD-9764-4C92FEA60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624245-C2C0-486C-B576-9EEC8F101C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5E61BE-3C7B-43C3-B8EC-044E12BF93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4FA28C-0259-433F-9CD4-4FAC5EA96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74C70-524E-4993-8A5C-17F3EFCA09FE}" type="datetimeFigureOut">
              <a:rPr lang="en-US" smtClean="0"/>
              <a:t>1/5/24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0395F5-EB0B-4F36-959D-F7374222B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71C104-7DC1-4FB2-95E4-187AFF80A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18F3F-4BE5-4559-B1E4-FD2A2033D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587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6EFB2-1368-49AA-BBB2-72E6B66A8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BA50C1-6195-43D8-870D-43611BAB94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EB760-FEA2-4471-8295-716D07520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74C70-524E-4993-8A5C-17F3EFCA09FE}" type="datetimeFigureOut">
              <a:rPr lang="en-US" smtClean="0"/>
              <a:t>1/5/24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6A65D-E903-4437-B81D-FB2F62032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C4EFC-299F-4EED-9766-05CFC76D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18F3F-4BE5-4559-B1E4-FD2A2033D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63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2FB7E8-B00E-451B-91A4-1900E940D0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BA132A-E279-447C-A499-BE36699183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EC94E-52D8-4D24-8A07-8BDA3E5E4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74C70-524E-4993-8A5C-17F3EFCA09FE}" type="datetimeFigureOut">
              <a:rPr lang="en-US" smtClean="0"/>
              <a:t>1/5/24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FED86B-00D0-4EDC-BE7E-9C2E67238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3A6E8-436C-4333-80B5-E556DA971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18F3F-4BE5-4559-B1E4-FD2A2033D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760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7447E2-82C6-44A7-8D4C-ABB6BBDF4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CE723A-B083-4FE1-97EB-DB488299B9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377238-322C-44C0-9702-B334A022F5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74C70-524E-4993-8A5C-17F3EFCA09FE}" type="datetimeFigureOut">
              <a:rPr lang="en-US" smtClean="0"/>
              <a:t>1/5/24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6B96B-616A-4A54-A258-E35CA65D9E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C11B7-06D9-4D59-9D97-1FAD146352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18F3F-4BE5-4559-B1E4-FD2A2033D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362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6971BA-D5CB-A175-34DA-9354DBC71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87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kumimoji="1" lang="zh-CN" altLang="en-US" sz="5400" dirty="0">
                <a:latin typeface="KaiTi" panose="02010609060101010101" pitchFamily="49" charset="-122"/>
                <a:ea typeface="KaiTi" panose="02010609060101010101" pitchFamily="49" charset="-122"/>
              </a:rPr>
              <a:t>读经（撒下</a:t>
            </a:r>
            <a:r>
              <a:rPr kumimoji="1" lang="en-US" altLang="zh-CN" sz="5400" dirty="0">
                <a:latin typeface="KaiTi" panose="02010609060101010101" pitchFamily="49" charset="-122"/>
                <a:ea typeface="KaiTi" panose="02010609060101010101" pitchFamily="49" charset="-122"/>
              </a:rPr>
              <a:t>9:1</a:t>
            </a:r>
            <a:r>
              <a:rPr kumimoji="1" lang="zh-CN" altLang="en-US" sz="5400" dirty="0">
                <a:latin typeface="KaiTi" panose="02010609060101010101" pitchFamily="49" charset="-122"/>
                <a:ea typeface="KaiTi" panose="02010609060101010101" pitchFamily="49" charset="-122"/>
              </a:rPr>
              <a:t>～</a:t>
            </a:r>
            <a:r>
              <a:rPr kumimoji="1" lang="en-US" altLang="zh-CN" sz="5400" dirty="0">
                <a:latin typeface="KaiTi" panose="02010609060101010101" pitchFamily="49" charset="-122"/>
                <a:ea typeface="KaiTi" panose="02010609060101010101" pitchFamily="49" charset="-122"/>
              </a:rPr>
              <a:t>13</a:t>
            </a:r>
            <a:r>
              <a:rPr kumimoji="1" lang="zh-CN" altLang="en-US" sz="5400" dirty="0"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09BE24-8CBB-A4E2-F492-60C2D7278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108" y="1482436"/>
            <a:ext cx="12011891" cy="5250873"/>
          </a:xfrm>
        </p:spPr>
        <p:txBody>
          <a:bodyPr>
            <a:normAutofit fontScale="92500"/>
          </a:bodyPr>
          <a:lstStyle/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sz="3600" dirty="0">
                <a:latin typeface="KaiTi" panose="02010609060101010101" pitchFamily="49" charset="-122"/>
                <a:ea typeface="KaiTi" panose="02010609060101010101" pitchFamily="49" charset="-122"/>
              </a:rPr>
              <a:t>1.</a:t>
            </a:r>
            <a:r>
              <a:rPr lang="zh-CN" altLang="en-US" sz="3600" b="0" i="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大卫问说：“扫罗家还有剩下的人没有？我要因约拿单的缘故向他施恩。” </a:t>
            </a:r>
          </a:p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sz="3600" b="0" i="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2.</a:t>
            </a:r>
            <a:r>
              <a:rPr lang="zh-CN" altLang="en-US" sz="3600" b="0" i="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扫罗家有一个仆人，名叫洗巴，有人叫他来见大卫，王问他说：“你是洗巴吗？”回答说：“仆人是。” </a:t>
            </a:r>
          </a:p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sz="3600" dirty="0">
                <a:latin typeface="KaiTi" panose="02010609060101010101" pitchFamily="49" charset="-122"/>
                <a:ea typeface="KaiTi" panose="02010609060101010101" pitchFamily="49" charset="-122"/>
              </a:rPr>
              <a:t>3.</a:t>
            </a:r>
            <a:r>
              <a:rPr lang="zh-CN" altLang="en-US" sz="3600" b="0" i="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王说：“扫罗家还有人没有？我要照　神的慈爱恩待他。”</a:t>
            </a:r>
            <a:endParaRPr lang="en-US" altLang="zh-CN" sz="3600" b="0" i="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l" fontAlgn="t">
              <a:lnSpc>
                <a:spcPct val="150000"/>
              </a:lnSpc>
              <a:buNone/>
            </a:pPr>
            <a:r>
              <a:rPr lang="zh-CN" altLang="en-US" sz="3600" b="0" i="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洗巴对王说：“还有约拿单的一个儿子，是瘸腿的。”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9348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6971BA-D5CB-A175-34DA-9354DBC71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87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kumimoji="1" lang="zh-CN" altLang="en-US" sz="5400" dirty="0">
                <a:latin typeface="KaiTi" panose="02010609060101010101" pitchFamily="49" charset="-122"/>
                <a:ea typeface="KaiTi" panose="02010609060101010101" pitchFamily="49" charset="-122"/>
              </a:rPr>
              <a:t>读经（撒下</a:t>
            </a:r>
            <a:r>
              <a:rPr kumimoji="1" lang="en-US" altLang="zh-CN" sz="5400" dirty="0">
                <a:latin typeface="KaiTi" panose="02010609060101010101" pitchFamily="49" charset="-122"/>
                <a:ea typeface="KaiTi" panose="02010609060101010101" pitchFamily="49" charset="-122"/>
              </a:rPr>
              <a:t>9:1</a:t>
            </a:r>
            <a:r>
              <a:rPr kumimoji="1" lang="zh-CN" altLang="en-US" sz="5400" dirty="0">
                <a:latin typeface="KaiTi" panose="02010609060101010101" pitchFamily="49" charset="-122"/>
                <a:ea typeface="KaiTi" panose="02010609060101010101" pitchFamily="49" charset="-122"/>
              </a:rPr>
              <a:t>～</a:t>
            </a:r>
            <a:r>
              <a:rPr kumimoji="1" lang="en-US" altLang="zh-CN" sz="5400" dirty="0">
                <a:latin typeface="KaiTi" panose="02010609060101010101" pitchFamily="49" charset="-122"/>
                <a:ea typeface="KaiTi" panose="02010609060101010101" pitchFamily="49" charset="-122"/>
              </a:rPr>
              <a:t>13</a:t>
            </a:r>
            <a:r>
              <a:rPr kumimoji="1" lang="zh-CN" altLang="en-US" sz="5400" dirty="0"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09BE24-8CBB-A4E2-F492-60C2D7278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108" y="1482436"/>
            <a:ext cx="12011891" cy="5250873"/>
          </a:xfrm>
        </p:spPr>
        <p:txBody>
          <a:bodyPr>
            <a:normAutofit/>
          </a:bodyPr>
          <a:lstStyle/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sz="3300" b="0" i="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4.</a:t>
            </a:r>
            <a:r>
              <a:rPr lang="zh-CN" altLang="en-US" sz="3300" b="0" i="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王说：“他在哪里？”洗巴对王说：“他在罗底巴，亚米利的儿子玛吉家里。” </a:t>
            </a:r>
          </a:p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sz="3300" dirty="0">
                <a:latin typeface="KaiTi" panose="02010609060101010101" pitchFamily="49" charset="-122"/>
                <a:ea typeface="KaiTi" panose="02010609060101010101" pitchFamily="49" charset="-122"/>
              </a:rPr>
              <a:t>5.</a:t>
            </a:r>
            <a:r>
              <a:rPr lang="zh-CN" altLang="en-US" sz="3300" b="0" i="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于是大卫王打发人去，从罗底巴 亚米利的儿子玛吉家里召了他来。 </a:t>
            </a:r>
          </a:p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sz="3300" dirty="0">
                <a:latin typeface="KaiTi" panose="02010609060101010101" pitchFamily="49" charset="-122"/>
                <a:ea typeface="KaiTi" panose="02010609060101010101" pitchFamily="49" charset="-122"/>
              </a:rPr>
              <a:t>6.</a:t>
            </a:r>
            <a:r>
              <a:rPr lang="zh-CN" altLang="en-US" sz="3300" b="0" i="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扫罗的孙子、约拿单的儿子米非波设来见大卫，伏地叩拜。大卫说：“米非波设！”米非波设说：“仆人在此。”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9319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6971BA-D5CB-A175-34DA-9354DBC71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87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kumimoji="1" lang="zh-CN" altLang="en-US" sz="5400" dirty="0">
                <a:latin typeface="KaiTi" panose="02010609060101010101" pitchFamily="49" charset="-122"/>
                <a:ea typeface="KaiTi" panose="02010609060101010101" pitchFamily="49" charset="-122"/>
              </a:rPr>
              <a:t>读经（撒下</a:t>
            </a:r>
            <a:r>
              <a:rPr kumimoji="1" lang="en-US" altLang="zh-CN" sz="5400" dirty="0">
                <a:latin typeface="KaiTi" panose="02010609060101010101" pitchFamily="49" charset="-122"/>
                <a:ea typeface="KaiTi" panose="02010609060101010101" pitchFamily="49" charset="-122"/>
              </a:rPr>
              <a:t>9:1</a:t>
            </a:r>
            <a:r>
              <a:rPr kumimoji="1" lang="zh-CN" altLang="en-US" sz="5400" dirty="0">
                <a:latin typeface="KaiTi" panose="02010609060101010101" pitchFamily="49" charset="-122"/>
                <a:ea typeface="KaiTi" panose="02010609060101010101" pitchFamily="49" charset="-122"/>
              </a:rPr>
              <a:t>～</a:t>
            </a:r>
            <a:r>
              <a:rPr kumimoji="1" lang="en-US" altLang="zh-CN" sz="5400" dirty="0">
                <a:latin typeface="KaiTi" panose="02010609060101010101" pitchFamily="49" charset="-122"/>
                <a:ea typeface="KaiTi" panose="02010609060101010101" pitchFamily="49" charset="-122"/>
              </a:rPr>
              <a:t>13</a:t>
            </a:r>
            <a:r>
              <a:rPr kumimoji="1" lang="zh-CN" altLang="en-US" sz="5400" dirty="0"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09BE24-8CBB-A4E2-F492-60C2D7278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108" y="1482436"/>
            <a:ext cx="12011891" cy="5250873"/>
          </a:xfrm>
        </p:spPr>
        <p:txBody>
          <a:bodyPr>
            <a:normAutofit/>
          </a:bodyPr>
          <a:lstStyle/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sz="3300" dirty="0">
                <a:latin typeface="KaiTi" panose="02010609060101010101" pitchFamily="49" charset="-122"/>
                <a:ea typeface="KaiTi" panose="02010609060101010101" pitchFamily="49" charset="-122"/>
              </a:rPr>
              <a:t>7.</a:t>
            </a:r>
            <a:r>
              <a:rPr lang="zh-CN" altLang="en-US" sz="3300" b="0" i="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大卫说：“你不要惧怕，我必因你父亲约拿单的缘故施恩与你，将你祖父扫罗的一切田地都归还你；你也可以常与我同席吃饭。” </a:t>
            </a:r>
          </a:p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sz="3300" dirty="0">
                <a:latin typeface="KaiTi" panose="02010609060101010101" pitchFamily="49" charset="-122"/>
                <a:ea typeface="KaiTi" panose="02010609060101010101" pitchFamily="49" charset="-122"/>
              </a:rPr>
              <a:t>8.</a:t>
            </a:r>
            <a:r>
              <a:rPr lang="zh-CN" altLang="en-US" sz="3300" b="0" i="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米非波设又叩拜，说：“仆人算什么，不过如死狗一般，</a:t>
            </a:r>
            <a:endParaRPr lang="en-US" altLang="zh-CN" sz="3300" b="0" i="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l" fontAlgn="t">
              <a:lnSpc>
                <a:spcPct val="150000"/>
              </a:lnSpc>
              <a:buNone/>
            </a:pPr>
            <a:r>
              <a:rPr lang="zh-CN" altLang="en-US" sz="3300" b="0" i="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竟蒙王这样眷顾！”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1061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6971BA-D5CB-A175-34DA-9354DBC71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87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kumimoji="1" lang="zh-CN" altLang="en-US" sz="5400" dirty="0">
                <a:latin typeface="KaiTi" panose="02010609060101010101" pitchFamily="49" charset="-122"/>
                <a:ea typeface="KaiTi" panose="02010609060101010101" pitchFamily="49" charset="-122"/>
              </a:rPr>
              <a:t>读经（撒下</a:t>
            </a:r>
            <a:r>
              <a:rPr kumimoji="1" lang="en-US" altLang="zh-CN" sz="5400" dirty="0">
                <a:latin typeface="KaiTi" panose="02010609060101010101" pitchFamily="49" charset="-122"/>
                <a:ea typeface="KaiTi" panose="02010609060101010101" pitchFamily="49" charset="-122"/>
              </a:rPr>
              <a:t>9:1</a:t>
            </a:r>
            <a:r>
              <a:rPr kumimoji="1" lang="zh-CN" altLang="en-US" sz="5400" dirty="0">
                <a:latin typeface="KaiTi" panose="02010609060101010101" pitchFamily="49" charset="-122"/>
                <a:ea typeface="KaiTi" panose="02010609060101010101" pitchFamily="49" charset="-122"/>
              </a:rPr>
              <a:t>～</a:t>
            </a:r>
            <a:r>
              <a:rPr kumimoji="1" lang="en-US" altLang="zh-CN" sz="5400" dirty="0">
                <a:latin typeface="KaiTi" panose="02010609060101010101" pitchFamily="49" charset="-122"/>
                <a:ea typeface="KaiTi" panose="02010609060101010101" pitchFamily="49" charset="-122"/>
              </a:rPr>
              <a:t>13</a:t>
            </a:r>
            <a:r>
              <a:rPr kumimoji="1" lang="zh-CN" altLang="en-US" sz="5400" dirty="0"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09BE24-8CBB-A4E2-F492-60C2D7278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108" y="1482436"/>
            <a:ext cx="12011891" cy="5250873"/>
          </a:xfrm>
        </p:spPr>
        <p:txBody>
          <a:bodyPr>
            <a:normAutofit/>
          </a:bodyPr>
          <a:lstStyle/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sz="3300" dirty="0">
                <a:latin typeface="KaiTi" panose="02010609060101010101" pitchFamily="49" charset="-122"/>
                <a:ea typeface="KaiTi" panose="02010609060101010101" pitchFamily="49" charset="-122"/>
              </a:rPr>
              <a:t>9.</a:t>
            </a:r>
            <a:r>
              <a:rPr lang="zh-CN" altLang="en-US" sz="3300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sz="3300" b="0" i="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王召了扫罗的仆人洗巴来，对他说：“我已将属扫罗和他的一切家产都赐给你主人的儿子了。 </a:t>
            </a:r>
          </a:p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sz="3300" dirty="0">
                <a:latin typeface="KaiTi" panose="02010609060101010101" pitchFamily="49" charset="-122"/>
                <a:ea typeface="KaiTi" panose="02010609060101010101" pitchFamily="49" charset="-122"/>
              </a:rPr>
              <a:t>10.</a:t>
            </a:r>
            <a:r>
              <a:rPr lang="zh-CN" altLang="en-US" sz="3300" b="0" i="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你和你的众子、仆人要为你主人的儿子米非波设耕种田地，把所产的拿来供他食用；他却要常与我同席吃饭。”洗巴有十五个儿子，二十个仆人。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8902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6971BA-D5CB-A175-34DA-9354DBC71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87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kumimoji="1" lang="zh-CN" altLang="en-US" sz="5400" dirty="0">
                <a:latin typeface="KaiTi" panose="02010609060101010101" pitchFamily="49" charset="-122"/>
                <a:ea typeface="KaiTi" panose="02010609060101010101" pitchFamily="49" charset="-122"/>
              </a:rPr>
              <a:t>读经（撒下</a:t>
            </a:r>
            <a:r>
              <a:rPr kumimoji="1" lang="en-US" altLang="zh-CN" sz="5400" dirty="0">
                <a:latin typeface="KaiTi" panose="02010609060101010101" pitchFamily="49" charset="-122"/>
                <a:ea typeface="KaiTi" panose="02010609060101010101" pitchFamily="49" charset="-122"/>
              </a:rPr>
              <a:t>9:1</a:t>
            </a:r>
            <a:r>
              <a:rPr kumimoji="1" lang="zh-CN" altLang="en-US" sz="5400" dirty="0">
                <a:latin typeface="KaiTi" panose="02010609060101010101" pitchFamily="49" charset="-122"/>
                <a:ea typeface="KaiTi" panose="02010609060101010101" pitchFamily="49" charset="-122"/>
              </a:rPr>
              <a:t>～</a:t>
            </a:r>
            <a:r>
              <a:rPr kumimoji="1" lang="en-US" altLang="zh-CN" sz="5400" dirty="0">
                <a:latin typeface="KaiTi" panose="02010609060101010101" pitchFamily="49" charset="-122"/>
                <a:ea typeface="KaiTi" panose="02010609060101010101" pitchFamily="49" charset="-122"/>
              </a:rPr>
              <a:t>13</a:t>
            </a:r>
            <a:r>
              <a:rPr kumimoji="1" lang="zh-CN" altLang="en-US" sz="5400" dirty="0"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09BE24-8CBB-A4E2-F492-60C2D7278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108" y="1482436"/>
            <a:ext cx="12011891" cy="5250873"/>
          </a:xfrm>
        </p:spPr>
        <p:txBody>
          <a:bodyPr>
            <a:normAutofit/>
          </a:bodyPr>
          <a:lstStyle/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sz="3300" dirty="0">
                <a:latin typeface="KaiTi" panose="02010609060101010101" pitchFamily="49" charset="-122"/>
                <a:ea typeface="KaiTi" panose="02010609060101010101" pitchFamily="49" charset="-122"/>
              </a:rPr>
              <a:t>11.</a:t>
            </a:r>
            <a:r>
              <a:rPr lang="zh-CN" altLang="en-US" sz="3300" b="0" i="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洗巴对王说：“凡我主我王吩咐仆人的，仆人都必遵行。”王又说：“米非波设必与我同席吃饭，如王的儿子一样。” </a:t>
            </a:r>
          </a:p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sz="3300" b="0" i="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12.</a:t>
            </a:r>
            <a:r>
              <a:rPr lang="zh-CN" altLang="en-US" sz="3300" b="0" i="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米非波设有一个小儿子，名叫米迦。凡住在洗巴家里的人都作了米非波设的仆人。 </a:t>
            </a:r>
          </a:p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sz="3300" dirty="0">
                <a:latin typeface="KaiTi" panose="02010609060101010101" pitchFamily="49" charset="-122"/>
                <a:ea typeface="KaiTi" panose="02010609060101010101" pitchFamily="49" charset="-122"/>
              </a:rPr>
              <a:t>13.</a:t>
            </a:r>
            <a:r>
              <a:rPr lang="zh-CN" altLang="en-US" sz="3300" b="0" i="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于是米非波设住在耶路撒冷，常与王同席吃饭。他两腿都是瘸的。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27254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287635" y="1472095"/>
            <a:ext cx="3161379" cy="923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5400" cap="all" dirty="0">
                <a:solidFill>
                  <a:srgbClr val="387F5A"/>
                </a:solidFill>
                <a:uFillTx/>
                <a:latin typeface="KaiTi" panose="02010609060101010101" pitchFamily="49" charset="-122"/>
                <a:ea typeface="KaiTi" panose="02010609060101010101" pitchFamily="49" charset="-122"/>
              </a:rPr>
              <a:t>证道题目</a:t>
            </a:r>
            <a:endParaRPr lang="en-US" altLang="zh-CN" sz="5400" cap="all" dirty="0">
              <a:solidFill>
                <a:srgbClr val="387F5A"/>
              </a:solidFill>
              <a:uFillTx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421820B-3B15-79ED-708D-6960019F7938}"/>
              </a:ext>
            </a:extLst>
          </p:cNvPr>
          <p:cNvSpPr txBox="1"/>
          <p:nvPr/>
        </p:nvSpPr>
        <p:spPr>
          <a:xfrm>
            <a:off x="2479278" y="3423423"/>
            <a:ext cx="7341235" cy="923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5400" cap="all" dirty="0">
                <a:solidFill>
                  <a:srgbClr val="387F5A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《</a:t>
            </a:r>
            <a:r>
              <a:rPr lang="zh-CN" altLang="en-US" sz="5400" cap="all" dirty="0">
                <a:solidFill>
                  <a:srgbClr val="387F5A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神是慈爱的</a:t>
            </a:r>
            <a:r>
              <a:rPr lang="en-US" altLang="zh-CN" sz="5400" cap="all" dirty="0">
                <a:solidFill>
                  <a:srgbClr val="387F5A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》</a:t>
            </a:r>
            <a:endParaRPr lang="zh-CN" altLang="en-US" cap="all" dirty="0">
              <a:solidFill>
                <a:srgbClr val="387F5A"/>
              </a:solidFill>
              <a:uFillTx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B4A9B2B-8FBB-2866-FC6F-8B813E04B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A958D5A8-4134-CE68-3802-AD61E2214249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6BA0C1F-2030-C18C-46D0-33BDB45EEBA4}"/>
              </a:ext>
            </a:extLst>
          </p:cNvPr>
          <p:cNvSpPr txBox="1"/>
          <p:nvPr/>
        </p:nvSpPr>
        <p:spPr>
          <a:xfrm>
            <a:off x="-1" y="30593"/>
            <a:ext cx="11385395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sz="5400" dirty="0">
              <a:solidFill>
                <a:schemeClr val="bg1">
                  <a:lumMod val="7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kumimoji="1" lang="zh-TW" altLang="en-US" sz="9600" dirty="0">
                <a:solidFill>
                  <a:srgbClr val="0027B5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kumimoji="1" lang="zh-CN" altLang="en-US" sz="9600" dirty="0">
                <a:solidFill>
                  <a:srgbClr val="0027B5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三谷華人聖經教會</a:t>
            </a:r>
            <a:endParaRPr kumimoji="1" lang="en-US" altLang="zh-CN" sz="9600" dirty="0">
              <a:solidFill>
                <a:srgbClr val="0027B5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kumimoji="1" lang="zh-CN" altLang="en-US" sz="7200" b="1" dirty="0">
                <a:latin typeface="KaiTi" panose="02010609060101010101" pitchFamily="49" charset="-122"/>
                <a:ea typeface="KaiTi" panose="02010609060101010101" pitchFamily="49" charset="-122"/>
              </a:rPr>
              <a:t>主日証道</a:t>
            </a:r>
            <a:endParaRPr kumimoji="1" lang="en-US" altLang="zh-CN" sz="72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kumimoji="1"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kumimoji="1"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kumimoji="1" lang="zh-CN" altLang="en-US" sz="5400" dirty="0">
                <a:latin typeface="KaiTi" panose="02010609060101010101" pitchFamily="49" charset="-122"/>
                <a:ea typeface="KaiTi" panose="02010609060101010101" pitchFamily="49" charset="-122"/>
              </a:rPr>
              <a:t>秦廣樂牧師</a:t>
            </a:r>
            <a:endParaRPr kumimoji="1"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kumimoji="1" lang="en-US" altLang="zh-CN" sz="5400" dirty="0">
                <a:latin typeface="KaiTi" panose="02010609060101010101" pitchFamily="49" charset="-122"/>
                <a:ea typeface="KaiTi" panose="02010609060101010101" pitchFamily="49" charset="-122"/>
              </a:rPr>
              <a:t>0</a:t>
            </a:r>
            <a:r>
              <a:rPr kumimoji="1" lang="en-US" altLang="zh-TW" sz="5400" dirty="0">
                <a:latin typeface="KaiTi" panose="02010609060101010101" pitchFamily="49" charset="-122"/>
                <a:ea typeface="KaiTi" panose="02010609060101010101" pitchFamily="49" charset="-122"/>
              </a:rPr>
              <a:t>1</a:t>
            </a:r>
            <a:r>
              <a:rPr kumimoji="1" lang="en-US" altLang="zh-CN" sz="5400" dirty="0"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kumimoji="1" lang="en-US" altLang="zh-TW" sz="5400" dirty="0">
                <a:latin typeface="KaiTi" panose="02010609060101010101" pitchFamily="49" charset="-122"/>
                <a:ea typeface="KaiTi" panose="02010609060101010101" pitchFamily="49" charset="-122"/>
              </a:rPr>
              <a:t>14</a:t>
            </a:r>
            <a:r>
              <a:rPr kumimoji="1" lang="en-US" altLang="zh-CN" sz="5400" dirty="0">
                <a:latin typeface="KaiTi" panose="02010609060101010101" pitchFamily="49" charset="-122"/>
                <a:ea typeface="KaiTi" panose="02010609060101010101" pitchFamily="49" charset="-122"/>
              </a:rPr>
              <a:t>/202</a:t>
            </a:r>
            <a:r>
              <a:rPr kumimoji="1" lang="en-US" altLang="zh-TW" sz="5400" dirty="0">
                <a:latin typeface="KaiTi" panose="02010609060101010101" pitchFamily="49" charset="-122"/>
                <a:ea typeface="KaiTi" panose="02010609060101010101" pitchFamily="49" charset="-122"/>
              </a:rPr>
              <a:t>4</a:t>
            </a:r>
            <a:endParaRPr kumimoji="1"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7" name="减 6">
            <a:extLst>
              <a:ext uri="{FF2B5EF4-FFF2-40B4-BE49-F238E27FC236}">
                <a16:creationId xmlns:a16="http://schemas.microsoft.com/office/drawing/2014/main" id="{64E5C11F-B26E-C0BE-B8BF-4CFC82551028}"/>
              </a:ext>
            </a:extLst>
          </p:cNvPr>
          <p:cNvSpPr/>
          <p:nvPr/>
        </p:nvSpPr>
        <p:spPr>
          <a:xfrm>
            <a:off x="-478924" y="2129801"/>
            <a:ext cx="12890810" cy="369906"/>
          </a:xfrm>
          <a:prstGeom prst="mathMinu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减 2">
            <a:extLst>
              <a:ext uri="{FF2B5EF4-FFF2-40B4-BE49-F238E27FC236}">
                <a16:creationId xmlns:a16="http://schemas.microsoft.com/office/drawing/2014/main" id="{1982F777-AE4D-DC2E-1069-7220F149D22A}"/>
              </a:ext>
            </a:extLst>
          </p:cNvPr>
          <p:cNvSpPr/>
          <p:nvPr/>
        </p:nvSpPr>
        <p:spPr>
          <a:xfrm>
            <a:off x="-2616973" y="2189477"/>
            <a:ext cx="17425946" cy="411895"/>
          </a:xfrm>
          <a:prstGeom prst="mathMinu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4012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CDAA2C-00A8-4CA2-B097-6FCB409C0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60" y="1050006"/>
            <a:ext cx="4034786" cy="4557000"/>
          </a:xfrm>
        </p:spPr>
        <p:txBody>
          <a:bodyPr anchor="b">
            <a:normAutofit/>
          </a:bodyPr>
          <a:lstStyle/>
          <a:p>
            <a:pPr algn="r"/>
            <a:r>
              <a:rPr lang="zh-TW" altLang="en-US" sz="8800" dirty="0">
                <a:solidFill>
                  <a:srgbClr val="FF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問安</a:t>
            </a:r>
            <a:r>
              <a:rPr lang="zh-CN" altLang="en-US" sz="7200" dirty="0">
                <a:solidFill>
                  <a:srgbClr val="FF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br>
              <a:rPr lang="en-US" altLang="zh-TW" sz="7200" dirty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br>
              <a:rPr lang="en-US" altLang="zh-TW" sz="7200" dirty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br>
              <a:rPr lang="en-US" altLang="zh-TW" sz="7200" dirty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endParaRPr lang="en-US" sz="3600" dirty="0">
              <a:solidFill>
                <a:srgbClr val="FFFF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CD3F23CF-8F2A-CCF0-9DD7-C2B1E70CEF03}"/>
              </a:ext>
            </a:extLst>
          </p:cNvPr>
          <p:cNvCxnSpPr>
            <a:cxnSpLocks/>
          </p:cNvCxnSpPr>
          <p:nvPr/>
        </p:nvCxnSpPr>
        <p:spPr>
          <a:xfrm>
            <a:off x="-13" y="3072740"/>
            <a:ext cx="4037835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B8EF10D-8AA9-3B35-1A0A-923E58760CDE}"/>
              </a:ext>
            </a:extLst>
          </p:cNvPr>
          <p:cNvSpPr txBox="1">
            <a:spLocks/>
          </p:cNvSpPr>
          <p:nvPr/>
        </p:nvSpPr>
        <p:spPr>
          <a:xfrm>
            <a:off x="5515743" y="168489"/>
            <a:ext cx="5276850" cy="6857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4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 圣殿被毁  百姓被掳</a:t>
            </a:r>
            <a:endParaRPr lang="zh-TW" altLang="en-US" sz="4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EC182E2-6DB9-4662-61F6-6A35514D1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822" y="10138"/>
            <a:ext cx="8154177" cy="68579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600" dirty="0">
                <a:solidFill>
                  <a:srgbClr val="1328E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</a:t>
            </a:r>
            <a:endParaRPr lang="zh-CN" altLang="en-US" sz="36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FC3C631-5072-3D08-B05A-ABCC1936B1B5}"/>
              </a:ext>
            </a:extLst>
          </p:cNvPr>
          <p:cNvSpPr txBox="1"/>
          <p:nvPr/>
        </p:nvSpPr>
        <p:spPr>
          <a:xfrm>
            <a:off x="4034774" y="258166"/>
            <a:ext cx="815722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5400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kumimoji="1"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kumimoji="1" lang="zh-CN" altLang="en-US" sz="4800" dirty="0">
                <a:latin typeface="KaiTi" panose="02010609060101010101" pitchFamily="49" charset="-122"/>
                <a:ea typeface="KaiTi" panose="02010609060101010101" pitchFamily="49" charset="-122"/>
              </a:rPr>
              <a:t>各位親愛的</a:t>
            </a:r>
            <a:endParaRPr kumimoji="1" lang="en-US" altLang="zh-CN" sz="4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kumimoji="1" lang="zh-CN" altLang="en-US" sz="72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kumimoji="1" lang="zh-CN" altLang="en-US" sz="66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三谷華人聖經教會</a:t>
            </a:r>
            <a:endParaRPr kumimoji="1" lang="en-US" altLang="zh-CN" sz="6600" dirty="0">
              <a:solidFill>
                <a:srgbClr val="003EE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kumimoji="1" lang="zh-CN" altLang="en-US" sz="4800" dirty="0">
                <a:latin typeface="KaiTi" panose="02010609060101010101" pitchFamily="49" charset="-122"/>
                <a:ea typeface="KaiTi" panose="02010609060101010101" pitchFamily="49" charset="-122"/>
              </a:rPr>
              <a:t>弟兄姊妹們，牧师们，長執們</a:t>
            </a:r>
            <a:r>
              <a:rPr kumimoji="1" lang="zh-TW" altLang="en-US" sz="4800" dirty="0"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endParaRPr kumimoji="1" lang="en-US" altLang="zh-CN" sz="4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kumimoji="1" lang="zh-CN" altLang="en-US" sz="4800" dirty="0">
                <a:latin typeface="KaiTi" panose="02010609060101010101" pitchFamily="49" charset="-122"/>
                <a:ea typeface="KaiTi" panose="02010609060101010101" pitchFamily="49" charset="-122"/>
              </a:rPr>
              <a:t> 及各位慕道的朋友們， </a:t>
            </a:r>
            <a:endParaRPr kumimoji="1" lang="en-US" altLang="zh-CN" sz="4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kumimoji="1" lang="zh-CN" altLang="en-US" sz="4800" dirty="0">
                <a:latin typeface="KaiTi" panose="02010609060101010101" pitchFamily="49" charset="-122"/>
                <a:ea typeface="KaiTi" panose="02010609060101010101" pitchFamily="49" charset="-122"/>
              </a:rPr>
              <a:t> 大家主日平安！</a:t>
            </a:r>
            <a:endParaRPr kumimoji="1" lang="en-US" altLang="zh-CN" sz="4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kumimoji="1" lang="zh-CN" altLang="en-US" sz="4800" dirty="0">
                <a:latin typeface="KaiTi" panose="02010609060101010101" pitchFamily="49" charset="-122"/>
                <a:ea typeface="KaiTi" panose="02010609060101010101" pitchFamily="49" charset="-122"/>
              </a:rPr>
              <a:t> 阿門！</a:t>
            </a:r>
            <a:endParaRPr kumimoji="1" lang="en-US" altLang="zh-CN" sz="4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77178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CDAA2C-00A8-4CA2-B097-6FCB409C0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60" y="1050006"/>
            <a:ext cx="4034786" cy="4557000"/>
          </a:xfrm>
        </p:spPr>
        <p:txBody>
          <a:bodyPr anchor="b">
            <a:normAutofit/>
          </a:bodyPr>
          <a:lstStyle/>
          <a:p>
            <a:pPr algn="r"/>
            <a:r>
              <a:rPr lang="zh-TW" altLang="en-US" sz="8800" dirty="0">
                <a:solidFill>
                  <a:srgbClr val="FF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禱告</a:t>
            </a:r>
            <a:r>
              <a:rPr lang="zh-CN" altLang="en-US" sz="7200" dirty="0">
                <a:solidFill>
                  <a:srgbClr val="FF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br>
              <a:rPr lang="en-US" altLang="zh-TW" sz="7200" dirty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br>
              <a:rPr lang="en-US" altLang="zh-TW" sz="7200" dirty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br>
              <a:rPr lang="en-US" altLang="zh-TW" sz="7200" dirty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endParaRPr lang="en-US" sz="3600" dirty="0">
              <a:solidFill>
                <a:srgbClr val="FFFF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CD3F23CF-8F2A-CCF0-9DD7-C2B1E70CEF03}"/>
              </a:ext>
            </a:extLst>
          </p:cNvPr>
          <p:cNvCxnSpPr>
            <a:cxnSpLocks/>
          </p:cNvCxnSpPr>
          <p:nvPr/>
        </p:nvCxnSpPr>
        <p:spPr>
          <a:xfrm>
            <a:off x="-13" y="3072740"/>
            <a:ext cx="4037835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B8EF10D-8AA9-3B35-1A0A-923E58760CDE}"/>
              </a:ext>
            </a:extLst>
          </p:cNvPr>
          <p:cNvSpPr txBox="1">
            <a:spLocks/>
          </p:cNvSpPr>
          <p:nvPr/>
        </p:nvSpPr>
        <p:spPr>
          <a:xfrm>
            <a:off x="5515743" y="168489"/>
            <a:ext cx="5276850" cy="6857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4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 圣殿被毁  百姓被掳</a:t>
            </a:r>
            <a:endParaRPr lang="zh-TW" altLang="en-US" sz="4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EC182E2-6DB9-4662-61F6-6A35514D1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822" y="10138"/>
            <a:ext cx="8154177" cy="68579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600" dirty="0">
                <a:solidFill>
                  <a:srgbClr val="1328E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</a:t>
            </a:r>
            <a:endParaRPr lang="zh-CN" altLang="en-US" sz="3600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4F3A709B-F7F0-C339-A5D5-644F952ACA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869" y="-142875"/>
            <a:ext cx="8148083" cy="699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333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CDAA2C-00A8-4CA2-B097-6FCB409C0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60" y="1050006"/>
            <a:ext cx="4034786" cy="4557000"/>
          </a:xfrm>
        </p:spPr>
        <p:txBody>
          <a:bodyPr anchor="b">
            <a:normAutofit/>
          </a:bodyPr>
          <a:lstStyle/>
          <a:p>
            <a:pPr algn="r"/>
            <a:r>
              <a:rPr lang="zh-TW" altLang="en-US" sz="8800" dirty="0">
                <a:solidFill>
                  <a:srgbClr val="FF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經文</a:t>
            </a:r>
            <a:r>
              <a:rPr lang="zh-CN" altLang="en-US" sz="7200" dirty="0">
                <a:solidFill>
                  <a:srgbClr val="FF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br>
              <a:rPr lang="en-US" altLang="zh-TW" sz="7200" dirty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br>
              <a:rPr lang="en-US" altLang="zh-TW" sz="7200" dirty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br>
              <a:rPr lang="en-US" altLang="zh-TW" sz="7200" dirty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endParaRPr lang="en-US" sz="3600" dirty="0">
              <a:solidFill>
                <a:srgbClr val="FFFF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CD3F23CF-8F2A-CCF0-9DD7-C2B1E70CEF03}"/>
              </a:ext>
            </a:extLst>
          </p:cNvPr>
          <p:cNvCxnSpPr>
            <a:cxnSpLocks/>
          </p:cNvCxnSpPr>
          <p:nvPr/>
        </p:nvCxnSpPr>
        <p:spPr>
          <a:xfrm>
            <a:off x="-13" y="3072740"/>
            <a:ext cx="4037835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B8EF10D-8AA9-3B35-1A0A-923E58760CDE}"/>
              </a:ext>
            </a:extLst>
          </p:cNvPr>
          <p:cNvSpPr txBox="1">
            <a:spLocks/>
          </p:cNvSpPr>
          <p:nvPr/>
        </p:nvSpPr>
        <p:spPr>
          <a:xfrm>
            <a:off x="5515743" y="168489"/>
            <a:ext cx="5276850" cy="6857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4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 圣殿被毁  百姓被掳</a:t>
            </a:r>
            <a:endParaRPr lang="zh-TW" altLang="en-US" sz="4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EC182E2-6DB9-4662-61F6-6A35514D1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822" y="10138"/>
            <a:ext cx="8154177" cy="68579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600" dirty="0">
                <a:solidFill>
                  <a:srgbClr val="1328E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</a:t>
            </a:r>
            <a:endParaRPr lang="zh-CN" altLang="en-US" sz="36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CE1D367-5BAA-1684-B1A3-7FA039A7F03E}"/>
              </a:ext>
            </a:extLst>
          </p:cNvPr>
          <p:cNvSpPr txBox="1"/>
          <p:nvPr/>
        </p:nvSpPr>
        <p:spPr>
          <a:xfrm>
            <a:off x="2676841" y="825578"/>
            <a:ext cx="832877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kumimoji="1"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lang="zh-TW" altLang="en-US" sz="88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：觀察與解釋</a:t>
            </a:r>
            <a:endParaRPr kumimoji="1" lang="en-US" altLang="zh-CN" sz="8800" dirty="0">
              <a:solidFill>
                <a:srgbClr val="003EE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94920A2-C238-F915-5A03-B95C9B3F8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822" y="3072740"/>
            <a:ext cx="8258812" cy="379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915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經文：觀察與解釋                 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ctr">
              <a:buNone/>
            </a:pPr>
            <a:endParaRPr lang="en-US" altLang="zh-CN" sz="2000" dirty="0">
              <a:solidFill>
                <a:srgbClr val="1029FF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charset="0"/>
            </a:endParaRPr>
          </a:p>
          <a:p>
            <a:endParaRPr lang="en-US" altLang="zh-TW" sz="54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  </a:t>
            </a:r>
            <a:r>
              <a:rPr lang="zh-TW" altLang="en-US" sz="72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这段经文的主角是</a:t>
            </a:r>
            <a:r>
              <a:rPr lang="zh-TW" altLang="zh-CN" sz="72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大衛</a:t>
            </a:r>
            <a:r>
              <a:rPr lang="zh-CN" altLang="en-US" sz="72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！</a:t>
            </a:r>
            <a:endParaRPr lang="en-US" altLang="zh-TW" sz="72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1251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CDAA2C-00A8-4CA2-B097-6FCB409C0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61" y="854287"/>
            <a:ext cx="4034786" cy="4557000"/>
          </a:xfrm>
        </p:spPr>
        <p:txBody>
          <a:bodyPr anchor="b">
            <a:normAutofit fontScale="90000"/>
          </a:bodyPr>
          <a:lstStyle/>
          <a:p>
            <a:pPr algn="r"/>
            <a:r>
              <a:rPr lang="zh-TW" altLang="en-US" sz="8000" dirty="0">
                <a:solidFill>
                  <a:srgbClr val="FF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經文背景</a:t>
            </a:r>
            <a:r>
              <a:rPr lang="zh-CN" altLang="en-US" sz="8000" dirty="0">
                <a:solidFill>
                  <a:srgbClr val="FF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br>
              <a:rPr lang="en-US" altLang="zh-TW" sz="7200" dirty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br>
              <a:rPr lang="en-US" altLang="zh-TW" sz="7200" dirty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br>
              <a:rPr lang="en-US" altLang="zh-TW" sz="7200" dirty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endParaRPr lang="en-US" sz="3600" dirty="0">
              <a:solidFill>
                <a:srgbClr val="FFFF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CD3F23CF-8F2A-CCF0-9DD7-C2B1E70CEF03}"/>
              </a:ext>
            </a:extLst>
          </p:cNvPr>
          <p:cNvCxnSpPr>
            <a:cxnSpLocks/>
          </p:cNvCxnSpPr>
          <p:nvPr/>
        </p:nvCxnSpPr>
        <p:spPr>
          <a:xfrm>
            <a:off x="-13" y="3072740"/>
            <a:ext cx="4037835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B8EF10D-8AA9-3B35-1A0A-923E58760CDE}"/>
              </a:ext>
            </a:extLst>
          </p:cNvPr>
          <p:cNvSpPr txBox="1">
            <a:spLocks/>
          </p:cNvSpPr>
          <p:nvPr/>
        </p:nvSpPr>
        <p:spPr>
          <a:xfrm>
            <a:off x="5515743" y="168489"/>
            <a:ext cx="5276850" cy="6857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4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 圣殿被毁  百姓被掳</a:t>
            </a:r>
            <a:endParaRPr lang="zh-TW" altLang="en-US" sz="4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EC182E2-6DB9-4662-61F6-6A35514D1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822" y="10138"/>
            <a:ext cx="8154177" cy="68579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600" dirty="0">
                <a:solidFill>
                  <a:srgbClr val="1328E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</a:t>
            </a:r>
            <a:endParaRPr lang="zh-CN" altLang="en-US" sz="36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DC346FC-CBA8-BB75-D83D-349EBFB949F9}"/>
              </a:ext>
            </a:extLst>
          </p:cNvPr>
          <p:cNvSpPr txBox="1"/>
          <p:nvPr/>
        </p:nvSpPr>
        <p:spPr>
          <a:xfrm>
            <a:off x="3992458" y="253638"/>
            <a:ext cx="8154177" cy="4936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55600" algn="just">
              <a:lnSpc>
                <a:spcPct val="150000"/>
              </a:lnSpc>
            </a:pPr>
            <a:r>
              <a:rPr lang="zh-TW" altLang="en-US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*</a:t>
            </a:r>
            <a:r>
              <a:rPr lang="zh-CN" altLang="en-US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以色列王國的初期歷史</a:t>
            </a:r>
            <a:endParaRPr lang="en-US" altLang="zh-CN" sz="5400" kern="100" dirty="0">
              <a:solidFill>
                <a:srgbClr val="00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>
              <a:lnSpc>
                <a:spcPct val="150000"/>
              </a:lnSpc>
            </a:pPr>
            <a:r>
              <a:rPr lang="zh-TW" altLang="en-US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*</a:t>
            </a:r>
            <a:r>
              <a:rPr lang="zh-CN" altLang="en-US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撒母耳記這卷書</a:t>
            </a:r>
            <a:endParaRPr lang="en-US" altLang="zh-CN" sz="5400" kern="100" dirty="0">
              <a:solidFill>
                <a:srgbClr val="00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>
              <a:lnSpc>
                <a:spcPct val="150000"/>
              </a:lnSpc>
            </a:pPr>
            <a:r>
              <a:rPr lang="zh-TW" altLang="en-US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*</a:t>
            </a:r>
            <a:r>
              <a:rPr lang="zh-CN" altLang="en-US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大衛家和掃羅家</a:t>
            </a:r>
            <a:endParaRPr lang="en-US" altLang="zh-CN" sz="5400" kern="100" dirty="0">
              <a:solidFill>
                <a:srgbClr val="00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>
              <a:lnSpc>
                <a:spcPct val="150000"/>
              </a:lnSpc>
            </a:pPr>
            <a:r>
              <a:rPr lang="zh-TW" altLang="en-US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*大衛怎麼告訴我們的</a:t>
            </a:r>
            <a:endParaRPr lang="zh-CN" altLang="en-US" sz="5400" dirty="0"/>
          </a:p>
        </p:txBody>
      </p:sp>
    </p:spTree>
    <p:extLst>
      <p:ext uri="{BB962C8B-B14F-4D97-AF65-F5344CB8AC3E}">
        <p14:creationId xmlns:p14="http://schemas.microsoft.com/office/powerpoint/2010/main" val="2882819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經文：觀察與解釋                 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ctr">
              <a:buNone/>
            </a:pPr>
            <a:endParaRPr lang="en-US" altLang="zh-CN" sz="2000" dirty="0">
              <a:solidFill>
                <a:srgbClr val="1029FF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charset="0"/>
            </a:endParaRPr>
          </a:p>
          <a:p>
            <a:pPr algn="just"/>
            <a:r>
              <a:rPr lang="zh-TW" altLang="en-US" sz="4800" kern="100" dirty="0">
                <a:solidFill>
                  <a:srgbClr val="223EFF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altLang="zh-TW" sz="4800" kern="100" dirty="0">
              <a:solidFill>
                <a:srgbClr val="223EFF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endParaRPr lang="en-US" altLang="zh-TW" sz="4800" kern="100" dirty="0">
              <a:solidFill>
                <a:srgbClr val="223E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800" kern="100" dirty="0">
                <a:solidFill>
                  <a:srgbClr val="223EFF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zh-CN" sz="60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首先，了解以色列王國的初期歷史</a:t>
            </a:r>
            <a:endParaRPr lang="zh-CN" altLang="zh-CN" sz="6000" kern="100" dirty="0">
              <a:solidFill>
                <a:schemeClr val="bg1"/>
              </a:solidFill>
              <a:effectLst/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endParaRPr lang="zh-CN" altLang="zh-CN" sz="48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8217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經文：觀察與解釋                 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ctr">
              <a:buNone/>
            </a:pPr>
            <a:endParaRPr lang="en-US" altLang="zh-CN" sz="2000" dirty="0">
              <a:solidFill>
                <a:srgbClr val="1029FF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charset="0"/>
            </a:endParaRPr>
          </a:p>
          <a:p>
            <a:pPr algn="just"/>
            <a:r>
              <a:rPr lang="zh-TW" altLang="en-US" sz="4800" kern="100" dirty="0">
                <a:solidFill>
                  <a:srgbClr val="223EFF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 </a:t>
            </a:r>
            <a:r>
              <a:rPr lang="zh-TW" altLang="zh-CN" sz="54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首先，了解以色列王國的初期歷史</a:t>
            </a:r>
            <a:endParaRPr lang="zh-CN" altLang="zh-CN" sz="5400" kern="100" dirty="0">
              <a:solidFill>
                <a:schemeClr val="bg1"/>
              </a:solidFill>
              <a:effectLst/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endParaRPr lang="en-US" altLang="zh-TW" sz="48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48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zh-CN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第一任君王掃羅</a:t>
            </a:r>
            <a:r>
              <a:rPr lang="zh-TW" altLang="en-US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r>
              <a:rPr lang="zh-TW" altLang="zh-CN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於</a:t>
            </a:r>
            <a:r>
              <a:rPr lang="en-US" altLang="zh-CN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BC1050</a:t>
            </a:r>
            <a:r>
              <a:rPr lang="zh-TW" altLang="zh-CN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年登基，</a:t>
            </a:r>
            <a:endParaRPr lang="en-US" altLang="zh-TW" sz="54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zh-CN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這宣告以色列王國的建立，</a:t>
            </a:r>
            <a:endParaRPr lang="en-US" altLang="zh-TW" sz="54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zh-CN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掃羅在位</a:t>
            </a:r>
            <a:r>
              <a:rPr lang="en-US" altLang="zh-CN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40</a:t>
            </a:r>
            <a:r>
              <a:rPr lang="zh-TW" altLang="zh-CN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zh-TW" altLang="en-US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r>
              <a:rPr lang="en-US" altLang="zh-CN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BC</a:t>
            </a:r>
            <a:r>
              <a:rPr lang="en-US" altLang="zh-TW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1050</a:t>
            </a:r>
            <a:r>
              <a:rPr lang="en-US" altLang="zh-CN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—1010</a:t>
            </a:r>
            <a:r>
              <a:rPr lang="zh-TW" altLang="zh-CN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年。</a:t>
            </a:r>
            <a:endParaRPr lang="zh-CN" altLang="zh-CN" sz="5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78679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經文：觀察與解釋                 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ctr">
              <a:buNone/>
            </a:pPr>
            <a:endParaRPr lang="en-US" altLang="zh-CN" sz="2000" dirty="0">
              <a:solidFill>
                <a:srgbClr val="1029FF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charset="0"/>
            </a:endParaRPr>
          </a:p>
          <a:p>
            <a:pPr algn="just"/>
            <a:r>
              <a:rPr lang="zh-TW" altLang="en-US" sz="4800" kern="100" dirty="0">
                <a:solidFill>
                  <a:srgbClr val="223EFF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 </a:t>
            </a:r>
            <a:r>
              <a:rPr lang="zh-TW" altLang="zh-CN" sz="54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首先，了解以色列王國的初期歷史</a:t>
            </a:r>
            <a:endParaRPr lang="zh-CN" altLang="zh-CN" sz="5400" kern="100" dirty="0">
              <a:solidFill>
                <a:schemeClr val="bg1"/>
              </a:solidFill>
              <a:effectLst/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endParaRPr lang="en-US" altLang="zh-TW" sz="48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48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zh-CN" sz="5400" kern="100" dirty="0">
                <a:solidFill>
                  <a:srgbClr val="2C1BB5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第二任君王大衛</a:t>
            </a:r>
            <a:r>
              <a:rPr lang="zh-TW" altLang="en-US" sz="5400" kern="100" dirty="0">
                <a:solidFill>
                  <a:srgbClr val="2C1BB5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r>
              <a:rPr lang="zh-TW" altLang="zh-CN" sz="5400" kern="100" dirty="0">
                <a:solidFill>
                  <a:srgbClr val="2C1BB5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於</a:t>
            </a:r>
            <a:r>
              <a:rPr lang="en-US" altLang="zh-CN" sz="5400" kern="100" dirty="0">
                <a:solidFill>
                  <a:srgbClr val="2C1BB5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BC1010</a:t>
            </a:r>
            <a:r>
              <a:rPr lang="zh-TW" altLang="zh-CN" sz="5400" kern="100" dirty="0">
                <a:solidFill>
                  <a:srgbClr val="2C1BB5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年登基，</a:t>
            </a:r>
            <a:endParaRPr lang="en-US" altLang="zh-TW" sz="5400" kern="100" dirty="0">
              <a:solidFill>
                <a:srgbClr val="2C1BB5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2C1BB5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大衛</a:t>
            </a:r>
            <a:r>
              <a:rPr lang="zh-TW" altLang="zh-CN" sz="5400" kern="100" dirty="0">
                <a:solidFill>
                  <a:srgbClr val="2C1BB5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在位</a:t>
            </a:r>
            <a:r>
              <a:rPr lang="en-US" altLang="zh-CN" sz="5400" kern="100" dirty="0">
                <a:solidFill>
                  <a:srgbClr val="2C1BB5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40</a:t>
            </a:r>
            <a:r>
              <a:rPr lang="zh-TW" altLang="zh-CN" sz="5400" kern="100" dirty="0">
                <a:solidFill>
                  <a:srgbClr val="2C1BB5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zh-TW" altLang="en-US" sz="5400" kern="100" dirty="0">
                <a:solidFill>
                  <a:srgbClr val="2C1BB5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r>
              <a:rPr lang="en-US" altLang="zh-TW" sz="5400" kern="100" dirty="0">
                <a:solidFill>
                  <a:srgbClr val="2C1BB5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BC1010</a:t>
            </a:r>
            <a:r>
              <a:rPr lang="en-US" altLang="zh-CN" sz="5400" kern="100" dirty="0">
                <a:solidFill>
                  <a:srgbClr val="2C1BB5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—</a:t>
            </a:r>
            <a:r>
              <a:rPr lang="en-US" altLang="zh-CN" sz="5400" kern="100" dirty="0">
                <a:solidFill>
                  <a:srgbClr val="2C1BB5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BC970</a:t>
            </a:r>
            <a:r>
              <a:rPr lang="zh-TW" altLang="zh-CN" sz="5400" kern="100" dirty="0">
                <a:solidFill>
                  <a:srgbClr val="2C1BB5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年。</a:t>
            </a:r>
            <a:endParaRPr lang="zh-CN" altLang="zh-CN" sz="5400" kern="100" dirty="0">
              <a:solidFill>
                <a:srgbClr val="2C1BB5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94160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經文：觀察與解釋                 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ctr">
              <a:buNone/>
            </a:pPr>
            <a:endParaRPr lang="en-US" altLang="zh-CN" sz="2000" dirty="0">
              <a:solidFill>
                <a:srgbClr val="1029FF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charset="0"/>
            </a:endParaRPr>
          </a:p>
          <a:p>
            <a:pPr algn="just"/>
            <a:r>
              <a:rPr lang="zh-TW" altLang="en-US" sz="4800" kern="100" dirty="0">
                <a:solidFill>
                  <a:srgbClr val="223EFF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altLang="zh-TW" sz="4800" kern="100" dirty="0">
              <a:solidFill>
                <a:srgbClr val="223EFF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endParaRPr lang="en-US" altLang="zh-TW" sz="4800" kern="100" dirty="0">
              <a:solidFill>
                <a:srgbClr val="223E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800" kern="100" dirty="0">
                <a:solidFill>
                  <a:srgbClr val="223EFF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zh-TW" altLang="en-US" sz="72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接著</a:t>
            </a:r>
            <a:r>
              <a:rPr lang="zh-TW" altLang="zh-CN" sz="72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，了解</a:t>
            </a:r>
            <a:r>
              <a:rPr lang="zh-TW" altLang="en-US" sz="7200" kern="100" dirty="0">
                <a:solidFill>
                  <a:schemeClr val="bg1"/>
                </a:solidFill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撒母耳記</a:t>
            </a:r>
            <a:r>
              <a:rPr lang="zh-CN" altLang="en-US" sz="7200" kern="100" dirty="0">
                <a:solidFill>
                  <a:schemeClr val="bg1"/>
                </a:solidFill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這卷書</a:t>
            </a:r>
            <a:endParaRPr lang="zh-CN" altLang="zh-CN" sz="7200" kern="100" dirty="0">
              <a:solidFill>
                <a:schemeClr val="bg1"/>
              </a:solidFill>
              <a:effectLst/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endParaRPr lang="zh-CN" altLang="zh-CN" sz="48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5280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7448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經文：觀察與解釋                 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endParaRPr lang="en-US" altLang="zh-TW" sz="4800" kern="100" dirty="0">
              <a:solidFill>
                <a:srgbClr val="223E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800" kern="100" dirty="0">
                <a:solidFill>
                  <a:srgbClr val="223EFF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   </a:t>
            </a:r>
            <a:r>
              <a:rPr lang="zh-TW" altLang="en-US" sz="54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接著</a:t>
            </a:r>
            <a:r>
              <a:rPr lang="zh-TW" altLang="zh-CN" sz="54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，了解</a:t>
            </a:r>
            <a:r>
              <a:rPr lang="zh-TW" altLang="en-US" sz="5400" kern="100" dirty="0">
                <a:solidFill>
                  <a:schemeClr val="bg1"/>
                </a:solidFill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撒母耳記</a:t>
            </a:r>
            <a:r>
              <a:rPr lang="zh-CN" altLang="en-US" sz="5400" kern="100" dirty="0">
                <a:solidFill>
                  <a:schemeClr val="bg1"/>
                </a:solidFill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這卷書</a:t>
            </a:r>
            <a:endParaRPr lang="zh-CN" altLang="zh-CN" sz="5400" kern="100" dirty="0">
              <a:solidFill>
                <a:schemeClr val="bg1"/>
              </a:solidFill>
              <a:effectLst/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endParaRPr lang="en-US" altLang="zh-TW" sz="48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8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</a:t>
            </a:r>
            <a:r>
              <a:rPr lang="zh-TW" altLang="zh-CN" sz="48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《撒母耳記上》主要記載以色列</a:t>
            </a:r>
            <a:endParaRPr lang="en-US" altLang="zh-TW" sz="48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8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         </a:t>
            </a:r>
            <a:r>
              <a:rPr lang="zh-TW" altLang="zh-CN" sz="48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第一任</a:t>
            </a:r>
            <a:r>
              <a:rPr lang="zh-TW" altLang="en-US" sz="48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君</a:t>
            </a:r>
            <a:r>
              <a:rPr lang="zh-TW" altLang="zh-CN" sz="48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王掃羅的事蹟。</a:t>
            </a:r>
            <a:endParaRPr lang="en-US" altLang="zh-TW" sz="48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endParaRPr lang="zh-CN" altLang="zh-CN" sz="48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8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 </a:t>
            </a:r>
            <a:r>
              <a:rPr lang="zh-TW" altLang="zh-CN" sz="48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《撒母耳記下》主要記載以色列</a:t>
            </a:r>
            <a:endParaRPr lang="en-US" altLang="zh-TW" sz="4800" kern="100" dirty="0">
              <a:solidFill>
                <a:srgbClr val="003EEC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800" kern="1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         </a:t>
            </a:r>
            <a:r>
              <a:rPr lang="zh-TW" altLang="zh-CN" sz="48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第二任</a:t>
            </a:r>
            <a:r>
              <a:rPr lang="zh-TW" altLang="en-US" sz="48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君</a:t>
            </a:r>
            <a:r>
              <a:rPr lang="zh-TW" altLang="zh-CN" sz="48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王大衛的事蹟。</a:t>
            </a:r>
            <a:endParaRPr lang="zh-CN" altLang="zh-CN" sz="4800" kern="100" dirty="0">
              <a:solidFill>
                <a:srgbClr val="003EEC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endParaRPr lang="zh-CN" altLang="zh-CN" sz="48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6992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經文：觀察與解釋                 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TW" sz="4800" kern="100" dirty="0">
              <a:solidFill>
                <a:srgbClr val="223E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800" kern="100" dirty="0">
                <a:solidFill>
                  <a:srgbClr val="223EFF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   </a:t>
            </a:r>
            <a:r>
              <a:rPr lang="zh-TW" altLang="en-US" sz="54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接著</a:t>
            </a:r>
            <a:r>
              <a:rPr lang="zh-TW" altLang="zh-CN" sz="54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，了解</a:t>
            </a:r>
            <a:r>
              <a:rPr lang="zh-TW" altLang="en-US" sz="5400" kern="100" dirty="0">
                <a:solidFill>
                  <a:schemeClr val="bg1"/>
                </a:solidFill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撒母耳記</a:t>
            </a:r>
            <a:r>
              <a:rPr lang="zh-CN" altLang="en-US" sz="5400" kern="100" dirty="0">
                <a:solidFill>
                  <a:schemeClr val="bg1"/>
                </a:solidFill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這卷書</a:t>
            </a:r>
            <a:endParaRPr lang="zh-CN" altLang="zh-CN" sz="5400" kern="100" dirty="0">
              <a:solidFill>
                <a:schemeClr val="bg1"/>
              </a:solidFill>
              <a:effectLst/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endParaRPr lang="en-US" altLang="zh-TW" sz="48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zh-CN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掃羅</a:t>
            </a:r>
            <a:r>
              <a:rPr lang="en-US" altLang="zh-CN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40</a:t>
            </a:r>
            <a:r>
              <a:rPr lang="zh-TW" altLang="zh-CN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歲登基（撒上</a:t>
            </a:r>
            <a:r>
              <a:rPr lang="en-US" altLang="zh-CN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13:1</a:t>
            </a:r>
            <a:r>
              <a:rPr lang="zh-TW" altLang="zh-CN" sz="4400" kern="100" dirty="0">
                <a:solidFill>
                  <a:schemeClr val="bg1"/>
                </a:solidFill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）在位</a:t>
            </a:r>
            <a:r>
              <a:rPr lang="en-US" altLang="zh-CN" sz="4400" kern="100" dirty="0">
                <a:solidFill>
                  <a:schemeClr val="bg1"/>
                </a:solidFill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40</a:t>
            </a:r>
            <a:r>
              <a:rPr lang="zh-TW" altLang="zh-CN" sz="4400" kern="100" dirty="0">
                <a:solidFill>
                  <a:schemeClr val="bg1"/>
                </a:solidFill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年（徒</a:t>
            </a:r>
            <a:r>
              <a:rPr lang="en-US" altLang="zh-CN" sz="4400" kern="100" dirty="0">
                <a:solidFill>
                  <a:schemeClr val="bg1"/>
                </a:solidFill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13:21</a:t>
            </a:r>
            <a:r>
              <a:rPr lang="zh-TW" altLang="zh-CN" sz="4400" kern="100" dirty="0">
                <a:solidFill>
                  <a:schemeClr val="bg1"/>
                </a:solidFill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lang="zh-CN" altLang="zh-CN" sz="4400" kern="100" dirty="0">
              <a:solidFill>
                <a:schemeClr val="bg1"/>
              </a:solidFill>
              <a:effectLst/>
              <a:highlight>
                <a:srgbClr val="0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   </a:t>
            </a:r>
            <a:r>
              <a:rPr lang="zh-TW" altLang="zh-CN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撒上</a:t>
            </a:r>
            <a:r>
              <a:rPr lang="en-US" altLang="zh-CN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8</a:t>
            </a:r>
            <a:r>
              <a:rPr lang="zh-TW" altLang="zh-CN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—</a:t>
            </a:r>
            <a:r>
              <a:rPr lang="en-US" altLang="zh-TW" sz="4400" kern="100" dirty="0">
                <a:solidFill>
                  <a:schemeClr val="bg1"/>
                </a:solidFill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——-</a:t>
            </a:r>
            <a:r>
              <a:rPr lang="zh-TW" altLang="zh-CN" sz="4400" kern="100" dirty="0">
                <a:solidFill>
                  <a:srgbClr val="FF0000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—</a:t>
            </a:r>
            <a:r>
              <a:rPr lang="en-US" altLang="zh-TW" sz="4400" kern="100" dirty="0">
                <a:solidFill>
                  <a:srgbClr val="FF0000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——</a:t>
            </a:r>
            <a:r>
              <a:rPr lang="zh-TW" altLang="zh-CN" sz="4400" kern="100" dirty="0">
                <a:solidFill>
                  <a:srgbClr val="FF0000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—</a:t>
            </a:r>
            <a:r>
              <a:rPr lang="zh-TW" altLang="zh-CN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撒上</a:t>
            </a:r>
            <a:r>
              <a:rPr lang="en-US" altLang="zh-CN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31</a:t>
            </a:r>
            <a:r>
              <a:rPr lang="zh-TW" altLang="zh-CN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（</a:t>
            </a:r>
            <a:r>
              <a:rPr lang="en-US" altLang="zh-CN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2</a:t>
            </a:r>
            <a:r>
              <a:rPr lang="en-US" altLang="zh-TW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4</a:t>
            </a:r>
            <a:r>
              <a:rPr lang="zh-TW" altLang="zh-CN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章）</a:t>
            </a:r>
            <a:endParaRPr lang="zh-CN" altLang="zh-CN" sz="4400" kern="100" dirty="0">
              <a:solidFill>
                <a:schemeClr val="bg1"/>
              </a:solidFill>
              <a:effectLst/>
              <a:highlight>
                <a:srgbClr val="0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800100" algn="just"/>
            <a:r>
              <a:rPr lang="zh-TW" altLang="en-US" sz="4400" kern="100" dirty="0">
                <a:solidFill>
                  <a:srgbClr val="0070C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 </a:t>
            </a:r>
            <a:r>
              <a:rPr lang="zh-TW" altLang="en-US" sz="44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4400" kern="100" dirty="0">
                <a:solidFill>
                  <a:schemeClr val="bg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zh-CN" sz="4400" kern="100" dirty="0">
                <a:solidFill>
                  <a:schemeClr val="bg1"/>
                </a:solidFill>
                <a:effectLst/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撒上</a:t>
            </a:r>
            <a:r>
              <a:rPr lang="en-US" altLang="zh-CN" sz="4400" kern="100" dirty="0">
                <a:solidFill>
                  <a:schemeClr val="bg1"/>
                </a:solidFill>
                <a:effectLst/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16</a:t>
            </a:r>
            <a:r>
              <a:rPr lang="zh-TW" altLang="zh-CN" sz="4400" kern="100" dirty="0">
                <a:solidFill>
                  <a:srgbClr val="FF0000"/>
                </a:solidFill>
                <a:effectLst/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——</a:t>
            </a:r>
            <a:r>
              <a:rPr lang="en-US" altLang="zh-TW" sz="4400" kern="100" dirty="0">
                <a:solidFill>
                  <a:srgbClr val="FF0000"/>
                </a:solidFill>
                <a:effectLst/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——-</a:t>
            </a:r>
            <a:r>
              <a:rPr lang="en-US" altLang="zh-TW" sz="4400" kern="100" dirty="0">
                <a:solidFill>
                  <a:schemeClr val="bg1"/>
                </a:solidFill>
                <a:effectLst/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———</a:t>
            </a:r>
            <a:r>
              <a:rPr lang="zh-TW" altLang="zh-CN" sz="4400" kern="100" dirty="0">
                <a:solidFill>
                  <a:schemeClr val="bg1"/>
                </a:solidFill>
                <a:effectLst/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撒下</a:t>
            </a:r>
            <a:r>
              <a:rPr lang="en-US" altLang="zh-CN" sz="4400" kern="100" dirty="0">
                <a:solidFill>
                  <a:schemeClr val="bg1"/>
                </a:solidFill>
                <a:effectLst/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24</a:t>
            </a:r>
            <a:r>
              <a:rPr lang="zh-TW" altLang="zh-CN" sz="4400" kern="100" dirty="0">
                <a:solidFill>
                  <a:schemeClr val="bg1"/>
                </a:solidFill>
                <a:effectLst/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（</a:t>
            </a:r>
            <a:r>
              <a:rPr lang="en-US" altLang="zh-CN" sz="4400" kern="100" dirty="0">
                <a:solidFill>
                  <a:schemeClr val="bg1"/>
                </a:solidFill>
                <a:effectLst/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39</a:t>
            </a:r>
            <a:r>
              <a:rPr lang="zh-CN" altLang="en-US" sz="4400" kern="100" dirty="0">
                <a:solidFill>
                  <a:schemeClr val="bg1"/>
                </a:solidFill>
                <a:effectLst/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章</a:t>
            </a:r>
            <a:r>
              <a:rPr lang="zh-TW" altLang="en-US" sz="4400" kern="100" dirty="0">
                <a:solidFill>
                  <a:schemeClr val="bg1"/>
                </a:solidFill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lang="en-US" altLang="zh-TW" sz="4400" kern="100" dirty="0">
              <a:solidFill>
                <a:schemeClr val="bg1"/>
              </a:solidFill>
              <a:highlight>
                <a:srgbClr val="003EEC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400" kern="100" dirty="0">
                <a:solidFill>
                  <a:schemeClr val="bg1"/>
                </a:solidFill>
                <a:effectLst/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zh-CN" sz="4400" kern="100" dirty="0">
                <a:solidFill>
                  <a:schemeClr val="bg1"/>
                </a:solidFill>
                <a:effectLst/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大衛</a:t>
            </a:r>
            <a:r>
              <a:rPr lang="en-US" altLang="zh-CN" sz="4400" kern="100" dirty="0">
                <a:solidFill>
                  <a:schemeClr val="bg1"/>
                </a:solidFill>
                <a:effectLst/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30</a:t>
            </a:r>
            <a:r>
              <a:rPr lang="zh-TW" altLang="zh-CN" sz="4400" kern="100" dirty="0">
                <a:solidFill>
                  <a:schemeClr val="bg1"/>
                </a:solidFill>
                <a:effectLst/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歲登基</a:t>
            </a:r>
            <a:r>
              <a:rPr lang="zh-TW" altLang="en-US" sz="4400" kern="100" dirty="0">
                <a:solidFill>
                  <a:schemeClr val="bg1"/>
                </a:solidFill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r>
              <a:rPr lang="zh-TW" altLang="zh-CN" sz="4400" kern="100" dirty="0">
                <a:solidFill>
                  <a:schemeClr val="bg1"/>
                </a:solidFill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在位</a:t>
            </a:r>
            <a:r>
              <a:rPr lang="en-US" altLang="zh-CN" sz="4400" kern="100" dirty="0">
                <a:solidFill>
                  <a:schemeClr val="bg1"/>
                </a:solidFill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40</a:t>
            </a:r>
            <a:r>
              <a:rPr lang="zh-TW" altLang="zh-CN" sz="4400" kern="100" dirty="0">
                <a:solidFill>
                  <a:schemeClr val="bg1"/>
                </a:solidFill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年（撒下</a:t>
            </a:r>
            <a:r>
              <a:rPr lang="en-US" altLang="zh-CN" sz="4400" kern="100" dirty="0">
                <a:solidFill>
                  <a:schemeClr val="bg1"/>
                </a:solidFill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5:4</a:t>
            </a:r>
            <a:r>
              <a:rPr lang="zh-TW" altLang="zh-CN" sz="4400" kern="100" dirty="0">
                <a:solidFill>
                  <a:schemeClr val="bg1"/>
                </a:solidFill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lang="en-US" altLang="zh-TW" sz="4400" kern="100" dirty="0">
              <a:solidFill>
                <a:schemeClr val="bg1"/>
              </a:solidFill>
              <a:highlight>
                <a:srgbClr val="003EEC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9372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經文：觀察與解釋                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ctr">
              <a:buNone/>
            </a:pPr>
            <a:endParaRPr lang="en-US" altLang="zh-CN" sz="2000" dirty="0">
              <a:solidFill>
                <a:srgbClr val="1029FF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charset="0"/>
            </a:endParaRPr>
          </a:p>
          <a:p>
            <a:pPr algn="just"/>
            <a:r>
              <a:rPr lang="zh-TW" altLang="en-US" sz="4800" kern="100" dirty="0">
                <a:solidFill>
                  <a:srgbClr val="223EFF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altLang="zh-TW" sz="4800" kern="100" dirty="0">
              <a:solidFill>
                <a:srgbClr val="223EFF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endParaRPr lang="en-US" altLang="zh-TW" sz="4800" kern="100" dirty="0">
              <a:solidFill>
                <a:srgbClr val="223E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800" kern="100" dirty="0">
                <a:solidFill>
                  <a:srgbClr val="223EFF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zh-TW" altLang="en-US" sz="7200" kern="100" dirty="0">
                <a:solidFill>
                  <a:schemeClr val="bg1"/>
                </a:solidFill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然後</a:t>
            </a:r>
            <a:r>
              <a:rPr lang="zh-TW" altLang="zh-CN" sz="72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，了解</a:t>
            </a:r>
            <a:r>
              <a:rPr lang="zh-TW" altLang="en-US" sz="72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大衛家和</a:t>
            </a:r>
            <a:r>
              <a:rPr lang="zh-CN" altLang="en-US" sz="72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掃羅家</a:t>
            </a:r>
            <a:endParaRPr lang="zh-CN" altLang="zh-CN" sz="7200" kern="100" dirty="0">
              <a:solidFill>
                <a:schemeClr val="bg1"/>
              </a:solidFill>
              <a:effectLst/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endParaRPr lang="zh-CN" altLang="zh-CN" sz="48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53950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經文：觀察與解釋                 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TW" sz="4800" kern="100" dirty="0">
              <a:solidFill>
                <a:srgbClr val="223E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800" kern="100" dirty="0">
                <a:solidFill>
                  <a:srgbClr val="223EFF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   </a:t>
            </a:r>
            <a:r>
              <a:rPr lang="zh-TW" altLang="en-US" sz="54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然後</a:t>
            </a:r>
            <a:r>
              <a:rPr lang="zh-TW" altLang="zh-CN" sz="54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，了解</a:t>
            </a:r>
            <a:r>
              <a:rPr lang="zh-TW" altLang="en-US" sz="5400" kern="100" dirty="0">
                <a:solidFill>
                  <a:schemeClr val="bg1"/>
                </a:solidFill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大衛家和掃羅家</a:t>
            </a:r>
            <a:endParaRPr lang="zh-CN" altLang="zh-CN" sz="5400" kern="100" dirty="0">
              <a:solidFill>
                <a:schemeClr val="bg1"/>
              </a:solidFill>
              <a:effectLst/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endParaRPr lang="en-US" altLang="zh-TW" sz="48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zh-CN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掃羅</a:t>
            </a:r>
            <a:r>
              <a:rPr lang="en-US" altLang="zh-CN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40</a:t>
            </a:r>
            <a:r>
              <a:rPr lang="zh-TW" altLang="zh-CN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歲登基（撒上</a:t>
            </a:r>
            <a:r>
              <a:rPr lang="en-US" altLang="zh-CN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13:1</a:t>
            </a:r>
            <a:r>
              <a:rPr lang="zh-TW" altLang="zh-CN" sz="4400" kern="100" dirty="0">
                <a:solidFill>
                  <a:schemeClr val="bg1"/>
                </a:solidFill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）在位</a:t>
            </a:r>
            <a:r>
              <a:rPr lang="en-US" altLang="zh-CN" sz="4400" kern="100" dirty="0">
                <a:solidFill>
                  <a:schemeClr val="bg1"/>
                </a:solidFill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40</a:t>
            </a:r>
            <a:r>
              <a:rPr lang="zh-TW" altLang="zh-CN" sz="4400" kern="100" dirty="0">
                <a:solidFill>
                  <a:schemeClr val="bg1"/>
                </a:solidFill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年（徒</a:t>
            </a:r>
            <a:r>
              <a:rPr lang="en-US" altLang="zh-CN" sz="4400" kern="100" dirty="0">
                <a:solidFill>
                  <a:schemeClr val="bg1"/>
                </a:solidFill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13:21</a:t>
            </a:r>
            <a:r>
              <a:rPr lang="zh-TW" altLang="zh-CN" sz="4400" kern="100" dirty="0">
                <a:solidFill>
                  <a:schemeClr val="bg1"/>
                </a:solidFill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lang="zh-CN" altLang="zh-CN" sz="4400" kern="100" dirty="0">
              <a:solidFill>
                <a:schemeClr val="bg1"/>
              </a:solidFill>
              <a:effectLst/>
              <a:highlight>
                <a:srgbClr val="0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zh-TW" altLang="zh-CN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撒上</a:t>
            </a:r>
            <a:r>
              <a:rPr lang="en-US" altLang="zh-CN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8</a:t>
            </a:r>
            <a:r>
              <a:rPr lang="zh-TW" altLang="zh-CN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—</a:t>
            </a:r>
            <a:r>
              <a:rPr lang="en-US" altLang="zh-TW" sz="4400" kern="100" dirty="0">
                <a:solidFill>
                  <a:schemeClr val="bg1"/>
                </a:solidFill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——</a:t>
            </a:r>
            <a:r>
              <a:rPr lang="zh-TW" altLang="zh-CN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—</a:t>
            </a:r>
            <a:r>
              <a:rPr lang="zh-TW" altLang="zh-CN" sz="4400" kern="100" dirty="0">
                <a:solidFill>
                  <a:srgbClr val="FF0000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—</a:t>
            </a:r>
            <a:r>
              <a:rPr lang="en-US" altLang="zh-TW" sz="4400" kern="100" dirty="0">
                <a:solidFill>
                  <a:srgbClr val="FF0000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——</a:t>
            </a:r>
            <a:r>
              <a:rPr lang="zh-TW" altLang="zh-CN" sz="4400" kern="100" dirty="0">
                <a:solidFill>
                  <a:srgbClr val="FF0000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—</a:t>
            </a:r>
            <a:r>
              <a:rPr lang="zh-TW" altLang="zh-CN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撒上</a:t>
            </a:r>
            <a:r>
              <a:rPr lang="en-US" altLang="zh-CN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31</a:t>
            </a:r>
            <a:r>
              <a:rPr lang="zh-TW" altLang="zh-CN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（</a:t>
            </a:r>
            <a:r>
              <a:rPr lang="en-US" altLang="zh-CN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2</a:t>
            </a:r>
            <a:r>
              <a:rPr lang="en-US" altLang="zh-TW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4</a:t>
            </a:r>
            <a:r>
              <a:rPr lang="zh-TW" altLang="zh-CN" sz="4400" kern="1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章）</a:t>
            </a:r>
            <a:endParaRPr lang="zh-CN" altLang="zh-CN" sz="4400" kern="100" dirty="0">
              <a:solidFill>
                <a:schemeClr val="bg1"/>
              </a:solidFill>
              <a:effectLst/>
              <a:highlight>
                <a:srgbClr val="0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800100" algn="just"/>
            <a:r>
              <a:rPr lang="zh-TW" altLang="en-US" sz="4400" kern="100" dirty="0">
                <a:solidFill>
                  <a:srgbClr val="0070C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 </a:t>
            </a:r>
            <a:r>
              <a:rPr lang="zh-TW" altLang="en-US" sz="44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4400" kern="100" dirty="0">
                <a:solidFill>
                  <a:schemeClr val="bg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zh-CN" sz="4400" kern="100" dirty="0">
                <a:solidFill>
                  <a:schemeClr val="bg1"/>
                </a:solidFill>
                <a:effectLst/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撒上</a:t>
            </a:r>
            <a:r>
              <a:rPr lang="en-US" altLang="zh-CN" sz="4400" kern="100" dirty="0">
                <a:solidFill>
                  <a:schemeClr val="bg1"/>
                </a:solidFill>
                <a:effectLst/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16</a:t>
            </a:r>
            <a:r>
              <a:rPr lang="zh-TW" altLang="zh-CN" sz="4400" kern="100" dirty="0">
                <a:solidFill>
                  <a:srgbClr val="FF0000"/>
                </a:solidFill>
                <a:effectLst/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——</a:t>
            </a:r>
            <a:r>
              <a:rPr lang="en-US" altLang="zh-TW" sz="4400" kern="100" dirty="0">
                <a:solidFill>
                  <a:srgbClr val="FF0000"/>
                </a:solidFill>
                <a:effectLst/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——-</a:t>
            </a:r>
            <a:r>
              <a:rPr lang="en-US" altLang="zh-TW" sz="4400" kern="100" dirty="0">
                <a:solidFill>
                  <a:schemeClr val="bg1"/>
                </a:solidFill>
                <a:effectLst/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———</a:t>
            </a:r>
            <a:r>
              <a:rPr lang="zh-TW" altLang="zh-CN" sz="4400" kern="100" dirty="0">
                <a:solidFill>
                  <a:schemeClr val="bg1"/>
                </a:solidFill>
                <a:effectLst/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撒下</a:t>
            </a:r>
            <a:r>
              <a:rPr lang="en-US" altLang="zh-CN" sz="4400" kern="100" dirty="0">
                <a:solidFill>
                  <a:schemeClr val="bg1"/>
                </a:solidFill>
                <a:effectLst/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24</a:t>
            </a:r>
            <a:r>
              <a:rPr lang="zh-TW" altLang="zh-CN" sz="4400" kern="100" dirty="0">
                <a:solidFill>
                  <a:schemeClr val="bg1"/>
                </a:solidFill>
                <a:effectLst/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（</a:t>
            </a:r>
            <a:r>
              <a:rPr lang="en-US" altLang="zh-CN" sz="4400" kern="100" dirty="0">
                <a:solidFill>
                  <a:schemeClr val="bg1"/>
                </a:solidFill>
                <a:effectLst/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39</a:t>
            </a:r>
            <a:r>
              <a:rPr lang="zh-CN" altLang="en-US" sz="4400" kern="100" dirty="0">
                <a:solidFill>
                  <a:schemeClr val="bg1"/>
                </a:solidFill>
                <a:effectLst/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章</a:t>
            </a:r>
            <a:r>
              <a:rPr lang="zh-TW" altLang="en-US" sz="4400" kern="100" dirty="0">
                <a:solidFill>
                  <a:schemeClr val="bg1"/>
                </a:solidFill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lang="en-US" altLang="zh-TW" sz="4400" kern="100" dirty="0">
              <a:solidFill>
                <a:schemeClr val="bg1"/>
              </a:solidFill>
              <a:highlight>
                <a:srgbClr val="003EEC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zh-CN" sz="4400" kern="100" dirty="0">
                <a:solidFill>
                  <a:schemeClr val="bg1"/>
                </a:solidFill>
                <a:effectLst/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大衛</a:t>
            </a:r>
            <a:r>
              <a:rPr lang="en-US" altLang="zh-CN" sz="4400" kern="100" dirty="0">
                <a:solidFill>
                  <a:schemeClr val="bg1"/>
                </a:solidFill>
                <a:effectLst/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30</a:t>
            </a:r>
            <a:r>
              <a:rPr lang="zh-TW" altLang="zh-CN" sz="4400" kern="100" dirty="0">
                <a:solidFill>
                  <a:schemeClr val="bg1"/>
                </a:solidFill>
                <a:effectLst/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歲登基</a:t>
            </a:r>
            <a:r>
              <a:rPr lang="zh-TW" altLang="en-US" sz="4400" kern="100" dirty="0">
                <a:solidFill>
                  <a:schemeClr val="bg1"/>
                </a:solidFill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r>
              <a:rPr lang="zh-TW" altLang="zh-CN" sz="4400" kern="100" dirty="0">
                <a:solidFill>
                  <a:schemeClr val="bg1"/>
                </a:solidFill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在位</a:t>
            </a:r>
            <a:r>
              <a:rPr lang="en-US" altLang="zh-CN" sz="4400" kern="100" dirty="0">
                <a:solidFill>
                  <a:schemeClr val="bg1"/>
                </a:solidFill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40</a:t>
            </a:r>
            <a:r>
              <a:rPr lang="zh-TW" altLang="zh-CN" sz="4400" kern="100" dirty="0">
                <a:solidFill>
                  <a:schemeClr val="bg1"/>
                </a:solidFill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年（撒下</a:t>
            </a:r>
            <a:r>
              <a:rPr lang="en-US" altLang="zh-CN" sz="4400" kern="100" dirty="0">
                <a:solidFill>
                  <a:schemeClr val="bg1"/>
                </a:solidFill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5:4</a:t>
            </a:r>
            <a:r>
              <a:rPr lang="zh-TW" altLang="zh-CN" sz="4400" kern="100" dirty="0">
                <a:solidFill>
                  <a:schemeClr val="bg1"/>
                </a:solidFill>
                <a:highlight>
                  <a:srgbClr val="003EEC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lang="en-US" altLang="zh-TW" sz="4400" kern="100" dirty="0">
              <a:solidFill>
                <a:schemeClr val="bg1"/>
              </a:solidFill>
              <a:highlight>
                <a:srgbClr val="003EEC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16430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經文：觀察與解釋                 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TW" sz="4800" kern="100" dirty="0">
              <a:solidFill>
                <a:srgbClr val="223E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800" kern="100" dirty="0">
                <a:solidFill>
                  <a:srgbClr val="223EFF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   </a:t>
            </a:r>
            <a:r>
              <a:rPr lang="zh-TW" altLang="en-US" sz="5400" kern="100" dirty="0">
                <a:solidFill>
                  <a:schemeClr val="bg1"/>
                </a:solidFill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然後</a:t>
            </a:r>
            <a:r>
              <a:rPr lang="zh-TW" altLang="zh-CN" sz="54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，了解</a:t>
            </a:r>
            <a:r>
              <a:rPr lang="zh-TW" altLang="en-US" sz="54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大衛家和掃羅家</a:t>
            </a:r>
            <a:endParaRPr lang="zh-CN" altLang="zh-CN" sz="5400" kern="100" dirty="0">
              <a:solidFill>
                <a:schemeClr val="bg1"/>
              </a:solidFill>
              <a:effectLst/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endParaRPr lang="en-US" altLang="zh-TW" sz="48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 </a:t>
            </a:r>
            <a:r>
              <a:rPr lang="zh-TW" altLang="zh-CN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「掃羅家和大衛家爭戰許久。</a:t>
            </a:r>
            <a:endParaRPr lang="en-US" altLang="zh-TW" sz="5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latin typeface="KaiTi" panose="02010609060101010101" pitchFamily="49" charset="-122"/>
                <a:ea typeface="KaiTi" panose="02010609060101010101" pitchFamily="49" charset="-122"/>
              </a:rPr>
              <a:t>         </a:t>
            </a:r>
            <a:r>
              <a:rPr lang="zh-TW" altLang="zh-CN" sz="54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大衛家日見強盛；</a:t>
            </a:r>
            <a:endParaRPr lang="en-US" altLang="zh-TW" sz="5400" kern="100" dirty="0">
              <a:solidFill>
                <a:srgbClr val="003EEC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     </a:t>
            </a:r>
            <a:r>
              <a:rPr lang="zh-TW" altLang="zh-CN" sz="54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掃羅家日見衰弱。</a:t>
            </a:r>
            <a:r>
              <a:rPr lang="zh-TW" altLang="zh-CN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」</a:t>
            </a:r>
            <a:endParaRPr lang="en-US" altLang="zh-TW" sz="5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latin typeface="KaiTi" panose="02010609060101010101" pitchFamily="49" charset="-122"/>
                <a:ea typeface="KaiTi" panose="02010609060101010101" pitchFamily="49" charset="-122"/>
              </a:rPr>
              <a:t>        </a:t>
            </a:r>
            <a:endParaRPr lang="en-US" altLang="zh-TW" sz="5400" kern="1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     </a:t>
            </a:r>
            <a:r>
              <a:rPr lang="zh-TW" altLang="zh-CN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（撒下</a:t>
            </a:r>
            <a:r>
              <a:rPr lang="en-US" altLang="zh-CN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3:1</a:t>
            </a:r>
            <a:r>
              <a:rPr lang="zh-TW" altLang="zh-CN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lang="zh-CN" altLang="zh-CN" sz="5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endParaRPr lang="zh-CN" altLang="zh-CN" sz="48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38221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經文：觀察與解釋                 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TW" sz="4800" kern="100" dirty="0">
              <a:solidFill>
                <a:srgbClr val="223E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800" kern="100" dirty="0">
                <a:solidFill>
                  <a:srgbClr val="223EFF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   </a:t>
            </a:r>
            <a:r>
              <a:rPr lang="zh-TW" altLang="en-US" sz="5400" kern="100" dirty="0">
                <a:solidFill>
                  <a:schemeClr val="bg1"/>
                </a:solidFill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然後</a:t>
            </a:r>
            <a:r>
              <a:rPr lang="zh-TW" altLang="zh-CN" sz="54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，了解</a:t>
            </a:r>
            <a:r>
              <a:rPr lang="zh-TW" altLang="en-US" sz="54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大衛家和掃羅家</a:t>
            </a:r>
            <a:endParaRPr lang="zh-CN" altLang="zh-CN" sz="5400" kern="100" dirty="0">
              <a:solidFill>
                <a:schemeClr val="bg1"/>
              </a:solidFill>
              <a:effectLst/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endParaRPr lang="en-US" altLang="zh-TW" sz="48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CN" altLang="en-US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一件事</a:t>
            </a:r>
            <a:r>
              <a:rPr lang="zh-TW" altLang="en-US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：</a:t>
            </a:r>
            <a:endParaRPr lang="en-US" altLang="zh-TW" sz="5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CN" altLang="en-US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撒下</a:t>
            </a:r>
            <a:r>
              <a:rPr lang="en-US" altLang="zh-TW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3:13</a:t>
            </a:r>
            <a:r>
              <a:rPr lang="zh-TW" altLang="en-US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大衛把米甲接回來，</a:t>
            </a:r>
            <a:endParaRPr lang="en-US" altLang="zh-CN" sz="5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CN" altLang="en-US" sz="5400" kern="100" dirty="0">
                <a:latin typeface="KaiTi" panose="02010609060101010101" pitchFamily="49" charset="-122"/>
                <a:ea typeface="KaiTi" panose="02010609060101010101" pitchFamily="49" charset="-122"/>
              </a:rPr>
              <a:t>撒下</a:t>
            </a:r>
            <a:r>
              <a:rPr lang="en-US" altLang="zh-TW" sz="5400" kern="100" dirty="0">
                <a:latin typeface="KaiTi" panose="02010609060101010101" pitchFamily="49" charset="-122"/>
                <a:ea typeface="KaiTi" panose="02010609060101010101" pitchFamily="49" charset="-122"/>
              </a:rPr>
              <a:t>6:23</a:t>
            </a:r>
            <a:r>
              <a:rPr lang="zh-TW" altLang="en-US" sz="5400" kern="100" dirty="0">
                <a:latin typeface="KaiTi" panose="02010609060101010101" pitchFamily="49" charset="-122"/>
                <a:ea typeface="KaiTi" panose="02010609060101010101" pitchFamily="49" charset="-122"/>
              </a:rPr>
              <a:t>米甲到死都沒有生育。</a:t>
            </a:r>
            <a:endParaRPr lang="zh-CN" altLang="zh-CN" sz="5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75407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經文：觀察與解釋                 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TW" sz="4800" kern="100" dirty="0">
              <a:solidFill>
                <a:srgbClr val="223E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800" kern="100" dirty="0">
                <a:solidFill>
                  <a:srgbClr val="223EFF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   </a:t>
            </a:r>
            <a:r>
              <a:rPr lang="zh-TW" altLang="en-US" sz="5400" kern="100" dirty="0">
                <a:solidFill>
                  <a:schemeClr val="bg1"/>
                </a:solidFill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然後</a:t>
            </a:r>
            <a:r>
              <a:rPr lang="zh-TW" altLang="zh-CN" sz="54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，了解</a:t>
            </a:r>
            <a:r>
              <a:rPr lang="zh-TW" altLang="en-US" sz="54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大衛家和掃羅家</a:t>
            </a:r>
            <a:endParaRPr lang="zh-CN" altLang="zh-CN" sz="5400" kern="100" dirty="0">
              <a:solidFill>
                <a:schemeClr val="bg1"/>
              </a:solidFill>
              <a:effectLst/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endParaRPr lang="en-US" altLang="zh-TW" sz="48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CN" altLang="en-US" sz="5400" kern="100" dirty="0">
                <a:solidFill>
                  <a:srgbClr val="2C1BB5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另一件事</a:t>
            </a:r>
            <a:r>
              <a:rPr lang="zh-TW" altLang="en-US" sz="5400" kern="100" dirty="0">
                <a:solidFill>
                  <a:srgbClr val="2C1BB5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：</a:t>
            </a:r>
            <a:endParaRPr lang="en-US" altLang="zh-TW" sz="5400" kern="100" dirty="0">
              <a:solidFill>
                <a:srgbClr val="2C1BB5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CN" altLang="en-US" sz="5400" kern="100" dirty="0">
                <a:solidFill>
                  <a:srgbClr val="2C1BB5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撒下</a:t>
            </a:r>
            <a:r>
              <a:rPr lang="en-US" altLang="zh-TW" sz="5400" kern="100" dirty="0">
                <a:solidFill>
                  <a:srgbClr val="2C1BB5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</a:t>
            </a:r>
            <a:r>
              <a:rPr lang="en-US" altLang="zh-TW" sz="5400" kern="100" dirty="0">
                <a:solidFill>
                  <a:srgbClr val="2C1BB5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:5-6</a:t>
            </a:r>
            <a:r>
              <a:rPr lang="zh-TW" altLang="en-US" sz="5400" kern="100" dirty="0">
                <a:solidFill>
                  <a:srgbClr val="2C1BB5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r>
              <a:rPr lang="en-US" altLang="zh-TW" sz="5400" kern="100" dirty="0">
                <a:solidFill>
                  <a:srgbClr val="2C1BB5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34</a:t>
            </a:r>
            <a:r>
              <a:rPr lang="zh-TW" altLang="en-US" sz="5400" kern="100" dirty="0">
                <a:solidFill>
                  <a:srgbClr val="2C1BB5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大衛讓所羅門殺約押。</a:t>
            </a:r>
            <a:endParaRPr lang="en-US" altLang="zh-CN" sz="5400" kern="100" dirty="0">
              <a:solidFill>
                <a:srgbClr val="2C1BB5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51087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經文：觀察與解釋                 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ctr">
              <a:buNone/>
            </a:pPr>
            <a:endParaRPr lang="en-US" altLang="zh-CN" sz="2000" dirty="0">
              <a:solidFill>
                <a:srgbClr val="1029FF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charset="0"/>
            </a:endParaRPr>
          </a:p>
          <a:p>
            <a:pPr algn="just"/>
            <a:r>
              <a:rPr lang="zh-TW" altLang="en-US" sz="4800" kern="100" dirty="0">
                <a:solidFill>
                  <a:srgbClr val="223EFF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altLang="zh-TW" sz="7200" kern="100" dirty="0">
              <a:solidFill>
                <a:srgbClr val="223E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lang="zh-TW" altLang="en-US" sz="7200" kern="100" dirty="0">
                <a:solidFill>
                  <a:srgbClr val="223EFF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7200" kern="100" dirty="0">
                <a:solidFill>
                  <a:schemeClr val="bg1"/>
                </a:solidFill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最後，來看</a:t>
            </a:r>
            <a:r>
              <a:rPr lang="zh-TW" altLang="zh-CN" sz="72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endParaRPr lang="en-US" altLang="zh-TW" sz="7200" kern="100" dirty="0">
              <a:solidFill>
                <a:schemeClr val="bg1"/>
              </a:solidFill>
              <a:effectLst/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lang="zh-TW" altLang="en-US" sz="7200" kern="100" dirty="0">
                <a:solidFill>
                  <a:schemeClr val="bg1"/>
                </a:solidFill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72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大衛是怎麼告訴我們的？</a:t>
            </a:r>
            <a:endParaRPr lang="zh-CN" altLang="zh-CN" sz="7200" kern="100" dirty="0">
              <a:solidFill>
                <a:schemeClr val="bg1"/>
              </a:solidFill>
              <a:effectLst/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endParaRPr lang="zh-CN" altLang="zh-CN" sz="48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97818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經文：觀察與解釋                 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endParaRPr lang="en-US" altLang="zh-TW" sz="2000" kern="100" dirty="0">
              <a:solidFill>
                <a:srgbClr val="223E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lang="zh-TW" altLang="en-US" sz="4800" kern="100" dirty="0">
                <a:solidFill>
                  <a:srgbClr val="223EFF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5400" kern="100" dirty="0">
                <a:solidFill>
                  <a:schemeClr val="bg1"/>
                </a:solidFill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最後來看</a:t>
            </a:r>
            <a:r>
              <a:rPr lang="zh-TW" altLang="zh-CN" sz="54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r>
              <a:rPr lang="zh-TW" altLang="en-US" sz="54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大衛是怎麼告訴我們的？</a:t>
            </a:r>
            <a:endParaRPr lang="zh-CN" altLang="zh-CN" sz="5400" kern="100" dirty="0">
              <a:solidFill>
                <a:schemeClr val="bg1"/>
              </a:solidFill>
              <a:effectLst/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endParaRPr lang="en-US" altLang="zh-TW" sz="48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</a:t>
            </a:r>
            <a:r>
              <a:rPr lang="zh-TW" altLang="zh-CN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第一、</a:t>
            </a:r>
            <a:r>
              <a:rPr lang="zh-TW" altLang="en-US" sz="4800" kern="100" dirty="0">
                <a:latin typeface="KaiTi" panose="02010609060101010101" pitchFamily="49" charset="-122"/>
                <a:ea typeface="KaiTi" panose="02010609060101010101" pitchFamily="49" charset="-122"/>
              </a:rPr>
              <a:t>大衛</a:t>
            </a:r>
            <a:r>
              <a:rPr lang="zh-TW" altLang="zh-CN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因為感謝神對他的恩典。</a:t>
            </a:r>
            <a:endParaRPr lang="zh-CN" altLang="zh-CN" sz="48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800" kern="100" dirty="0">
                <a:solidFill>
                  <a:srgbClr val="1328E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     </a:t>
            </a:r>
            <a:r>
              <a:rPr lang="zh-TW" altLang="zh-CN" sz="48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所以，他說</a:t>
            </a:r>
            <a:r>
              <a:rPr lang="zh-TW" altLang="en-US" sz="48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：</a:t>
            </a:r>
            <a:endParaRPr lang="en-US" altLang="zh-TW" sz="4800" kern="100" dirty="0">
              <a:solidFill>
                <a:srgbClr val="1328E3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800" kern="100" dirty="0">
                <a:solidFill>
                  <a:srgbClr val="1328E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「</a:t>
            </a:r>
            <a:r>
              <a:rPr lang="zh-TW" altLang="zh-CN" sz="48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我要照神對我的恩慈一樣恩待他</a:t>
            </a:r>
            <a:r>
              <a:rPr lang="zh-TW" altLang="en-US" sz="48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。」</a:t>
            </a:r>
            <a:r>
              <a:rPr lang="zh-TW" altLang="zh-CN" sz="48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48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</a:t>
            </a:r>
            <a:endParaRPr lang="en-US" altLang="zh-TW" sz="4800" kern="100" dirty="0">
              <a:solidFill>
                <a:srgbClr val="1328E3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800" kern="100" dirty="0">
                <a:solidFill>
                  <a:srgbClr val="1328E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       </a:t>
            </a:r>
            <a:r>
              <a:rPr lang="zh-TW" altLang="zh-CN" sz="48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（撒下</a:t>
            </a:r>
            <a:r>
              <a:rPr lang="en-US" altLang="zh-CN" sz="48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9:3</a:t>
            </a:r>
            <a:r>
              <a:rPr lang="zh-TW" altLang="zh-CN" sz="48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lang="zh-CN" altLang="zh-CN" sz="4800" kern="100" dirty="0">
              <a:solidFill>
                <a:srgbClr val="1328E3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39318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經文：觀察與解釋                 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endParaRPr lang="en-US" altLang="zh-TW" sz="2000" kern="100" dirty="0">
              <a:solidFill>
                <a:srgbClr val="223E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lang="zh-TW" altLang="en-US" sz="4800" kern="100" dirty="0">
                <a:solidFill>
                  <a:srgbClr val="223EFF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5400" kern="100" dirty="0">
                <a:solidFill>
                  <a:schemeClr val="bg1"/>
                </a:solidFill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最後來看</a:t>
            </a:r>
            <a:r>
              <a:rPr lang="zh-TW" altLang="zh-CN" sz="54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r>
              <a:rPr lang="zh-TW" altLang="en-US" sz="54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大衛是怎麼告訴我們的？</a:t>
            </a:r>
            <a:endParaRPr lang="zh-CN" altLang="zh-CN" sz="5400" kern="100" dirty="0">
              <a:solidFill>
                <a:schemeClr val="bg1"/>
              </a:solidFill>
              <a:effectLst/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endParaRPr lang="en-US" altLang="zh-TW" sz="48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</a:t>
            </a:r>
            <a:r>
              <a:rPr lang="zh-TW" altLang="zh-CN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第二、大衛遵守與約拿單所立的約，</a:t>
            </a:r>
            <a:endParaRPr lang="en-US" altLang="zh-TW" sz="48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      </a:t>
            </a:r>
            <a:r>
              <a:rPr lang="zh-TW" altLang="zh-CN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這是他的信實。</a:t>
            </a:r>
            <a:endParaRPr lang="zh-CN" altLang="zh-CN" sz="48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800" kern="100" dirty="0">
                <a:solidFill>
                  <a:srgbClr val="032FF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      </a:t>
            </a:r>
            <a:r>
              <a:rPr lang="zh-TW" altLang="zh-CN" sz="4800" kern="100" dirty="0">
                <a:solidFill>
                  <a:srgbClr val="032FF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所以，他说</a:t>
            </a:r>
            <a:r>
              <a:rPr lang="zh-TW" altLang="en-US" sz="4800" kern="100" dirty="0">
                <a:solidFill>
                  <a:srgbClr val="032FF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：</a:t>
            </a:r>
            <a:endParaRPr lang="en-US" altLang="zh-TW" sz="4800" kern="100" dirty="0">
              <a:solidFill>
                <a:srgbClr val="032FF1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800" kern="100" dirty="0">
                <a:solidFill>
                  <a:srgbClr val="032FF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「</a:t>
            </a:r>
            <a:r>
              <a:rPr lang="zh-TW" altLang="zh-CN" sz="4800" kern="100" dirty="0">
                <a:solidFill>
                  <a:srgbClr val="032FF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我必因你父親約拿單的緣故施恩與你。</a:t>
            </a:r>
            <a:r>
              <a:rPr lang="zh-TW" altLang="en-US" sz="4800" kern="100" dirty="0">
                <a:solidFill>
                  <a:srgbClr val="032FF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」</a:t>
            </a:r>
            <a:endParaRPr lang="en-US" altLang="zh-TW" sz="4800" kern="100" dirty="0">
              <a:solidFill>
                <a:srgbClr val="032FF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800" kern="100" dirty="0">
                <a:solidFill>
                  <a:srgbClr val="032FF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         </a:t>
            </a:r>
            <a:r>
              <a:rPr lang="zh-TW" altLang="zh-CN" sz="4800" kern="100" dirty="0">
                <a:solidFill>
                  <a:srgbClr val="032FF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（撒下</a:t>
            </a:r>
            <a:r>
              <a:rPr lang="en-US" altLang="zh-CN" sz="4800" kern="100" dirty="0">
                <a:solidFill>
                  <a:srgbClr val="032FF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9:7</a:t>
            </a:r>
            <a:r>
              <a:rPr lang="zh-TW" altLang="zh-CN" sz="4800" kern="100" dirty="0">
                <a:solidFill>
                  <a:srgbClr val="032FF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lang="zh-CN" altLang="zh-CN" sz="48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2698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經文：觀察與解釋                 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endParaRPr lang="en-US" altLang="zh-TW" sz="2000" kern="100" dirty="0">
              <a:solidFill>
                <a:srgbClr val="223E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lang="zh-TW" altLang="en-US" sz="4800" kern="100" dirty="0">
                <a:solidFill>
                  <a:srgbClr val="223EFF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5400" kern="100" dirty="0">
                <a:solidFill>
                  <a:schemeClr val="bg1"/>
                </a:solidFill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最後來看</a:t>
            </a:r>
            <a:r>
              <a:rPr lang="zh-TW" altLang="zh-CN" sz="54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r>
              <a:rPr lang="zh-TW" altLang="en-US" sz="54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大衛是怎麼告訴我們的？</a:t>
            </a:r>
            <a:endParaRPr lang="zh-CN" altLang="zh-CN" sz="5400" kern="100" dirty="0">
              <a:solidFill>
                <a:schemeClr val="bg1"/>
              </a:solidFill>
              <a:effectLst/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endParaRPr lang="en-US" altLang="zh-TW" sz="48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48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zh-CN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第三、这是預表耶穌对我们的</a:t>
            </a:r>
            <a:r>
              <a:rPr lang="zh-CN" altLang="en-US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救贖</a:t>
            </a:r>
            <a:r>
              <a:rPr lang="zh-CN" altLang="zh-CN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zh-CN" altLang="zh-CN" sz="5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54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    </a:t>
            </a:r>
            <a:r>
              <a:rPr lang="zh-CN" altLang="zh-CN" sz="54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所以，他说</a:t>
            </a:r>
            <a:r>
              <a:rPr lang="zh-CN" altLang="en-US" sz="54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：</a:t>
            </a:r>
            <a:endParaRPr lang="en-US" altLang="zh-CN" sz="5400" kern="100" dirty="0">
              <a:solidFill>
                <a:srgbClr val="1328E3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5400" kern="100" dirty="0">
                <a:solidFill>
                  <a:srgbClr val="1328E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「</a:t>
            </a:r>
            <a:r>
              <a:rPr lang="zh-TW" altLang="zh-CN" sz="54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在耶路撒冷，常與王同席</a:t>
            </a:r>
            <a:r>
              <a:rPr lang="zh-TW" altLang="en-US" sz="54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。」</a:t>
            </a:r>
            <a:endParaRPr lang="en-US" altLang="zh-TW" sz="5400" kern="100" dirty="0">
              <a:solidFill>
                <a:srgbClr val="1328E3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54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      </a:t>
            </a:r>
            <a:r>
              <a:rPr lang="zh-TW" altLang="zh-CN" sz="54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（撒下</a:t>
            </a:r>
            <a:r>
              <a:rPr lang="en-US" altLang="zh-CN" sz="54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9:13</a:t>
            </a:r>
            <a:r>
              <a:rPr lang="zh-TW" altLang="zh-CN" sz="54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lang="zh-CN" altLang="zh-CN" sz="5400" kern="100" dirty="0">
              <a:solidFill>
                <a:srgbClr val="1328E3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242271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381000" y="0"/>
            <a:ext cx="11811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kumimoji="1" lang="en-US" altLang="zh-CN" sz="3200" dirty="0">
              <a:solidFill>
                <a:srgbClr val="0D06E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kumimoji="1" lang="zh-CN" altLang="en-US" sz="6000" dirty="0">
                <a:solidFill>
                  <a:srgbClr val="2C1BB5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证道题目：</a:t>
            </a:r>
            <a:endParaRPr kumimoji="1" lang="en-US" altLang="zh-CN" sz="6000" dirty="0">
              <a:solidFill>
                <a:srgbClr val="2C1BB5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endParaRPr kumimoji="1" lang="en-US" altLang="zh-CN" sz="5400" dirty="0">
              <a:solidFill>
                <a:srgbClr val="2C1BB5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kumimoji="1" lang="en-US" altLang="zh-CN" sz="8000" dirty="0">
                <a:solidFill>
                  <a:srgbClr val="2C1BB5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《</a:t>
            </a:r>
            <a:r>
              <a:rPr kumimoji="1" lang="zh-CN" altLang="en-US" sz="8000" dirty="0">
                <a:solidFill>
                  <a:srgbClr val="2C1BB5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與君王同席</a:t>
            </a:r>
            <a:r>
              <a:rPr kumimoji="1" lang="en-US" altLang="zh-CN" sz="8000" dirty="0">
                <a:solidFill>
                  <a:srgbClr val="2C1BB5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》</a:t>
            </a:r>
          </a:p>
          <a:p>
            <a:pPr algn="ctr"/>
            <a:endParaRPr kumimoji="1" lang="en-US" altLang="zh-CN" sz="5400" dirty="0">
              <a:solidFill>
                <a:schemeClr val="bg1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endParaRPr kumimoji="1" lang="en-US" altLang="zh-CN" sz="4000" u="sng" dirty="0">
              <a:solidFill>
                <a:srgbClr val="0D06E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减 4">
            <a:extLst>
              <a:ext uri="{FF2B5EF4-FFF2-40B4-BE49-F238E27FC236}">
                <a16:creationId xmlns:a16="http://schemas.microsoft.com/office/drawing/2014/main" id="{995171DE-E701-D5AB-15FF-D3B2B849C384}"/>
              </a:ext>
            </a:extLst>
          </p:cNvPr>
          <p:cNvSpPr/>
          <p:nvPr/>
        </p:nvSpPr>
        <p:spPr>
          <a:xfrm>
            <a:off x="-3589363" y="3231119"/>
            <a:ext cx="18711081" cy="914400"/>
          </a:xfrm>
          <a:prstGeom prst="mathMinu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减 5">
            <a:extLst>
              <a:ext uri="{FF2B5EF4-FFF2-40B4-BE49-F238E27FC236}">
                <a16:creationId xmlns:a16="http://schemas.microsoft.com/office/drawing/2014/main" id="{B2B7C7EF-C378-2BFE-F117-4AD42B70368A}"/>
              </a:ext>
            </a:extLst>
          </p:cNvPr>
          <p:cNvSpPr/>
          <p:nvPr/>
        </p:nvSpPr>
        <p:spPr>
          <a:xfrm>
            <a:off x="-2764809" y="3292556"/>
            <a:ext cx="17721618" cy="914400"/>
          </a:xfrm>
          <a:prstGeom prst="mathMinu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913529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135082" y="-244811"/>
            <a:ext cx="12462163" cy="6659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zh-TW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zh-CN" altLang="en-US" sz="88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大綱           </a:t>
            </a:r>
            <a:r>
              <a:rPr lang="zh-TW" altLang="en-US" sz="88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dirty="0"/>
          </a:p>
          <a:p>
            <a:endParaRPr lang="en-US" altLang="zh-CN" sz="4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4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4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sz="4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zh-CN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1</a:t>
            </a:r>
            <a:r>
              <a:rPr lang="zh-CN" altLang="en-US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、</a:t>
            </a:r>
            <a:r>
              <a:rPr lang="zh-TW" altLang="zh-CN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大衛因为信實而守約（撒下9:7）</a:t>
            </a:r>
            <a:r>
              <a:rPr lang="en-US" altLang="zh-CN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zh-CN" altLang="en-US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zh-TW" altLang="en-US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en-US" altLang="zh-CN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2</a:t>
            </a:r>
            <a:r>
              <a:rPr lang="zh-CN" altLang="en-US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、</a:t>
            </a:r>
            <a:r>
              <a:rPr lang="zh-TW" altLang="zh-CN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大衛因为感恩而施恩（撒下9:3）</a:t>
            </a:r>
            <a:r>
              <a:rPr lang="en-US" altLang="zh-CN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zh-CN" altLang="en-US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zh-TW" altLang="en-US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en-US" altLang="zh-CN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3</a:t>
            </a:r>
            <a:r>
              <a:rPr lang="zh-CN" altLang="en-US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、</a:t>
            </a:r>
            <a:r>
              <a:rPr lang="zh-CN" altLang="zh-CN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神因为</a:t>
            </a:r>
            <a:r>
              <a:rPr lang="zh-TW" altLang="zh-CN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信實守約</a:t>
            </a:r>
            <a:r>
              <a:rPr lang="zh-CN" altLang="zh-CN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而</a:t>
            </a:r>
            <a:endParaRPr lang="en-US" altLang="zh-CN" sz="48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r>
              <a:rPr lang="zh-TW" altLang="en-US" sz="4800" kern="100" dirty="0">
                <a:latin typeface="KaiTi" panose="02010609060101010101" pitchFamily="49" charset="-122"/>
                <a:ea typeface="KaiTi" panose="02010609060101010101" pitchFamily="49" charset="-122"/>
              </a:rPr>
              <a:t>      </a:t>
            </a:r>
            <a:r>
              <a:rPr lang="zh-CN" altLang="zh-CN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在基督里施恩</a:t>
            </a:r>
            <a:r>
              <a:rPr lang="zh-CN" altLang="en-US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救贖</a:t>
            </a:r>
            <a:r>
              <a:rPr lang="zh-CN" altLang="en-US" sz="4800" kern="100" dirty="0">
                <a:latin typeface="KaiTi" panose="02010609060101010101" pitchFamily="49" charset="-122"/>
                <a:ea typeface="KaiTi" panose="02010609060101010101" pitchFamily="49" charset="-122"/>
              </a:rPr>
              <a:t>我們（撒下</a:t>
            </a:r>
            <a:r>
              <a:rPr lang="en-US" altLang="zh-CN" sz="4800" kern="100" dirty="0">
                <a:latin typeface="KaiTi" panose="02010609060101010101" pitchFamily="49" charset="-122"/>
                <a:ea typeface="KaiTi" panose="02010609060101010101" pitchFamily="49" charset="-122"/>
              </a:rPr>
              <a:t>9:13</a:t>
            </a:r>
            <a:r>
              <a:rPr lang="zh-CN" altLang="en-US" sz="4800" kern="100" dirty="0"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lang="zh-CN" altLang="zh-CN" sz="4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49846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139323" y="1384459"/>
            <a:ext cx="11811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kumimoji="1" lang="en-US" altLang="zh-CN" sz="3200" dirty="0">
              <a:solidFill>
                <a:srgbClr val="0D06E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endParaRPr kumimoji="1" lang="en-US" altLang="zh-CN" sz="5400" dirty="0">
              <a:solidFill>
                <a:srgbClr val="2C1BB5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kumimoji="1" lang="en-US" altLang="zh-TW" sz="54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</a:t>
            </a:r>
            <a:r>
              <a:rPr kumimoji="1" lang="zh-TW" altLang="en-US" sz="54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、大衛因為信實而守約（撒下</a:t>
            </a:r>
            <a:r>
              <a:rPr kumimoji="1" lang="en-US" altLang="zh-TW" sz="54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9:7</a:t>
            </a:r>
            <a:r>
              <a:rPr kumimoji="1" lang="zh-TW" altLang="en-US" sz="54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kumimoji="1" lang="en-US" altLang="zh-CN" sz="5400" dirty="0">
              <a:solidFill>
                <a:srgbClr val="003EE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endParaRPr kumimoji="1" lang="en-US" altLang="zh-CN" sz="5400" dirty="0">
              <a:solidFill>
                <a:schemeClr val="bg1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endParaRPr kumimoji="1" lang="en-US" altLang="zh-CN" sz="4000" u="sng" dirty="0">
              <a:solidFill>
                <a:srgbClr val="0D06E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减 4">
            <a:extLst>
              <a:ext uri="{FF2B5EF4-FFF2-40B4-BE49-F238E27FC236}">
                <a16:creationId xmlns:a16="http://schemas.microsoft.com/office/drawing/2014/main" id="{995171DE-E701-D5AB-15FF-D3B2B849C384}"/>
              </a:ext>
            </a:extLst>
          </p:cNvPr>
          <p:cNvSpPr/>
          <p:nvPr/>
        </p:nvSpPr>
        <p:spPr>
          <a:xfrm>
            <a:off x="-3589364" y="3328316"/>
            <a:ext cx="18711081" cy="615254"/>
          </a:xfrm>
          <a:prstGeom prst="mathMinu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减 5">
            <a:extLst>
              <a:ext uri="{FF2B5EF4-FFF2-40B4-BE49-F238E27FC236}">
                <a16:creationId xmlns:a16="http://schemas.microsoft.com/office/drawing/2014/main" id="{B2B7C7EF-C378-2BFE-F117-4AD42B70368A}"/>
              </a:ext>
            </a:extLst>
          </p:cNvPr>
          <p:cNvSpPr/>
          <p:nvPr/>
        </p:nvSpPr>
        <p:spPr>
          <a:xfrm>
            <a:off x="-2764809" y="3367954"/>
            <a:ext cx="17721618" cy="615254"/>
          </a:xfrm>
          <a:prstGeom prst="mathMinu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47811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en-US" altLang="zh-CN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1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、大衛因為信實而守約（撒下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9</a:t>
            </a:r>
            <a:r>
              <a:rPr lang="en-US" altLang="zh-CN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: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7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）</a:t>
            </a:r>
            <a:r>
              <a:rPr lang="zh-TW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dirty="0"/>
          </a:p>
          <a:p>
            <a:pPr algn="just"/>
            <a:endParaRPr lang="en-US" altLang="zh-TW" sz="20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  </a:t>
            </a:r>
            <a:r>
              <a:rPr lang="zh-CN" altLang="zh-CN" sz="54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大卫</a:t>
            </a:r>
            <a:r>
              <a:rPr lang="zh-CN" altLang="en-US" sz="54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對米非波設</a:t>
            </a:r>
            <a:r>
              <a:rPr lang="zh-CN" altLang="zh-CN" sz="54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说</a:t>
            </a:r>
            <a:r>
              <a:rPr lang="zh-TW" altLang="en-US" sz="54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：</a:t>
            </a:r>
            <a:endParaRPr lang="en-US" altLang="zh-CN" sz="5400" kern="100" dirty="0">
              <a:solidFill>
                <a:srgbClr val="1328E3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「</a:t>
            </a:r>
            <a:r>
              <a:rPr lang="zh-CN" altLang="zh-CN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你不要惧怕，我必因你父亲</a:t>
            </a:r>
            <a:endParaRPr lang="en-US" altLang="zh-CN" sz="54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</a:t>
            </a:r>
            <a:r>
              <a:rPr lang="zh-CN" altLang="zh-CN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约拿单的缘故施恩与你，</a:t>
            </a:r>
            <a:endParaRPr lang="en-US" altLang="zh-CN" sz="54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</a:t>
            </a:r>
            <a:r>
              <a:rPr lang="zh-CN" altLang="zh-CN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将你祖父扫罗的一切田地都归还你；</a:t>
            </a:r>
            <a:endParaRPr lang="en-US" altLang="zh-CN" sz="54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</a:t>
            </a:r>
            <a:r>
              <a:rPr lang="zh-CN" altLang="zh-CN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你也可以常与</a:t>
            </a:r>
            <a:r>
              <a:rPr lang="zh-CN" altLang="zh-CN" sz="54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我同席吃飯。</a:t>
            </a:r>
            <a:r>
              <a:rPr lang="zh-TW" altLang="zh-CN" sz="54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」</a:t>
            </a:r>
            <a:endParaRPr lang="en-US" altLang="zh-TW" sz="5400" kern="100" dirty="0">
              <a:solidFill>
                <a:srgbClr val="003EEC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endParaRPr lang="en-US" altLang="zh-TW" sz="2400" kern="100" dirty="0">
              <a:solidFill>
                <a:srgbClr val="00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  （撒下</a:t>
            </a:r>
            <a:r>
              <a:rPr lang="en-US" altLang="zh-TW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9:7</a:t>
            </a:r>
            <a:r>
              <a:rPr lang="zh-TW" altLang="en-US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lang="zh-CN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39735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en-US" altLang="zh-CN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1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、大衛因為信實而守約（撒下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9</a:t>
            </a:r>
            <a:r>
              <a:rPr lang="en-US" altLang="zh-CN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: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7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）</a:t>
            </a:r>
            <a:r>
              <a:rPr lang="zh-TW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dirty="0"/>
          </a:p>
          <a:p>
            <a:pPr algn="just"/>
            <a:endParaRPr lang="en-US" altLang="zh-TW" sz="20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endParaRPr lang="en-US" altLang="zh-CN" sz="5400" kern="100" dirty="0">
              <a:solidFill>
                <a:srgbClr val="1328E3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CN" altLang="en-US" sz="5400" kern="100" dirty="0">
                <a:solidFill>
                  <a:srgbClr val="1328E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    </a:t>
            </a:r>
            <a:r>
              <a:rPr lang="zh-CN" altLang="en-US" sz="5400" kern="100" dirty="0">
                <a:solidFill>
                  <a:srgbClr val="00B05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sz="7200" u="sng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米非波設</a:t>
            </a:r>
            <a:r>
              <a:rPr lang="zh-CN" altLang="en-US" sz="72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是谁？</a:t>
            </a:r>
            <a:endParaRPr lang="en-US" altLang="zh-CN" sz="7200" kern="100" dirty="0">
              <a:solidFill>
                <a:srgbClr val="003EEC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CN" altLang="en-US" sz="5400" kern="100" dirty="0">
                <a:solidFill>
                  <a:srgbClr val="1328E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     </a:t>
            </a:r>
            <a:endParaRPr lang="zh-CN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87632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en-US" altLang="zh-CN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1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、大衛因為信實而守約（撒下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9</a:t>
            </a:r>
            <a:r>
              <a:rPr lang="en-US" altLang="zh-CN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: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7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）</a:t>
            </a:r>
            <a:r>
              <a:rPr lang="zh-TW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dirty="0"/>
          </a:p>
          <a:p>
            <a:pPr algn="just"/>
            <a:endParaRPr lang="en-US" altLang="zh-TW" sz="5400" kern="100" dirty="0">
              <a:solidFill>
                <a:srgbClr val="00B05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endParaRPr lang="en-US" altLang="zh-TW" sz="5400" kern="100" dirty="0">
              <a:solidFill>
                <a:srgbClr val="00B05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5400" kern="100" dirty="0">
                <a:solidFill>
                  <a:srgbClr val="00B05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   </a:t>
            </a:r>
            <a:r>
              <a:rPr lang="zh-TW" altLang="zh-CN" sz="72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先了解一下</a:t>
            </a:r>
            <a:r>
              <a:rPr lang="zh-TW" altLang="zh-CN" sz="7200" u="sng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米非波設</a:t>
            </a:r>
            <a:endParaRPr lang="zh-CN" altLang="zh-CN" sz="7200" u="sng" kern="100" dirty="0">
              <a:solidFill>
                <a:schemeClr val="bg1"/>
              </a:solidFill>
              <a:effectLst/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97811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en-US" altLang="zh-CN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1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、大衛因為信實而守約（撒下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9</a:t>
            </a:r>
            <a:r>
              <a:rPr lang="en-US" altLang="zh-CN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: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7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）</a:t>
            </a:r>
            <a:r>
              <a:rPr lang="zh-TW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dirty="0"/>
          </a:p>
          <a:p>
            <a:pPr algn="ctr"/>
            <a:r>
              <a:rPr lang="zh-TW" altLang="zh-CN" sz="54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先了解一下</a:t>
            </a:r>
            <a:r>
              <a:rPr lang="zh-TW" altLang="zh-CN" sz="5400" u="sng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米非波設</a:t>
            </a:r>
            <a:endParaRPr lang="en-US" altLang="zh-TW" sz="5400" u="sng" kern="100" dirty="0">
              <a:solidFill>
                <a:schemeClr val="bg1"/>
              </a:solidFill>
              <a:effectLst/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6870" algn="just"/>
            <a:endParaRPr lang="en-US" altLang="zh-TW" sz="2000" kern="1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6870" algn="just"/>
            <a:r>
              <a:rPr lang="zh-TW" altLang="en-US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zh-CN" sz="5400" u="sng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米非波設</a:t>
            </a:r>
            <a:endParaRPr lang="en-US" altLang="zh-TW" sz="5400" u="sng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6870" algn="just"/>
            <a:r>
              <a:rPr lang="zh-TW" altLang="en-US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zh-CN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生於首都</a:t>
            </a:r>
            <a:endParaRPr lang="en-US" altLang="zh-TW" sz="5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6870" algn="just"/>
            <a:r>
              <a:rPr lang="zh-TW" altLang="en-US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zh-TW" altLang="zh-CN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基比亞</a:t>
            </a:r>
            <a:endParaRPr lang="en-US" altLang="zh-TW" sz="5400" kern="1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6870" algn="just"/>
            <a:r>
              <a:rPr lang="zh-TW" altLang="en-US" sz="36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（掃羅王朝）</a:t>
            </a:r>
            <a:endParaRPr lang="en-US" altLang="zh-TW" sz="36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6870" algn="just"/>
            <a:r>
              <a:rPr lang="zh-TW" altLang="en-US" sz="5400" kern="100" dirty="0">
                <a:solidFill>
                  <a:srgbClr val="032FF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王的孫子，</a:t>
            </a:r>
            <a:endParaRPr lang="en-US" altLang="zh-TW" sz="5400" kern="100" dirty="0">
              <a:solidFill>
                <a:srgbClr val="032FF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6870" algn="just"/>
            <a:r>
              <a:rPr lang="zh-TW" altLang="en-US" sz="5400" kern="100" dirty="0">
                <a:solidFill>
                  <a:srgbClr val="032FF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天之驕子！</a:t>
            </a:r>
            <a:endParaRPr lang="en-US" altLang="zh-TW" sz="54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6B92372-FAC0-1959-5CCB-7A0D08F40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106" y="1652742"/>
            <a:ext cx="6261100" cy="580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4731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en-US" altLang="zh-CN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1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、大衛因為信實而守約（撒下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9</a:t>
            </a:r>
            <a:r>
              <a:rPr lang="en-US" altLang="zh-CN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: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7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）</a:t>
            </a:r>
            <a:r>
              <a:rPr lang="zh-TW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dirty="0"/>
          </a:p>
          <a:p>
            <a:pPr algn="ctr"/>
            <a:r>
              <a:rPr lang="zh-TW" altLang="zh-CN" sz="54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先了解一下</a:t>
            </a:r>
            <a:r>
              <a:rPr lang="zh-TW" altLang="zh-CN" sz="5400" u="sng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米非波設</a:t>
            </a:r>
            <a:endParaRPr lang="en-US" altLang="zh-TW" sz="5400" u="sng" kern="100" dirty="0">
              <a:solidFill>
                <a:schemeClr val="bg1"/>
              </a:solidFill>
              <a:effectLst/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endParaRPr lang="zh-CN" altLang="zh-CN" sz="5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6870" algn="just"/>
            <a:r>
              <a:rPr lang="zh-TW" altLang="zh-CN" sz="4800" u="sng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米非波設</a:t>
            </a:r>
            <a:r>
              <a:rPr lang="zh-TW" altLang="en-US" sz="4800" u="sng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en-US" altLang="zh-TW" sz="4800" kern="100" dirty="0">
                <a:latin typeface="KaiTi" panose="02010609060101010101" pitchFamily="49" charset="-122"/>
                <a:ea typeface="KaiTi" panose="02010609060101010101" pitchFamily="49" charset="-122"/>
              </a:rPr>
              <a:t>5</a:t>
            </a:r>
            <a:r>
              <a:rPr lang="zh-TW" altLang="en-US" sz="4800" kern="100" dirty="0">
                <a:latin typeface="KaiTi" panose="02010609060101010101" pitchFamily="49" charset="-122"/>
                <a:ea typeface="KaiTi" panose="02010609060101010101" pitchFamily="49" charset="-122"/>
              </a:rPr>
              <a:t>歲</a:t>
            </a:r>
            <a:endParaRPr lang="en-US" altLang="zh-TW" sz="48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6870" algn="just"/>
            <a:r>
              <a:rPr lang="zh-TW" altLang="zh-CN" sz="4800" kern="100" dirty="0">
                <a:solidFill>
                  <a:srgbClr val="2C1BB5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被乳母帶著</a:t>
            </a:r>
            <a:endParaRPr lang="en-US" altLang="zh-TW" sz="4800" kern="100" dirty="0">
              <a:solidFill>
                <a:srgbClr val="2C1BB5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6870" algn="just"/>
            <a:r>
              <a:rPr lang="zh-TW" altLang="en-US" sz="4800" kern="100" dirty="0">
                <a:solidFill>
                  <a:srgbClr val="2C1BB5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從首都</a:t>
            </a:r>
            <a:r>
              <a:rPr lang="zh-TW" altLang="en-US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基比亞</a:t>
            </a:r>
            <a:endParaRPr lang="en-US" altLang="zh-TW" sz="48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6870" algn="just"/>
            <a:r>
              <a:rPr lang="zh-TW" altLang="zh-CN" sz="4800" kern="100" dirty="0">
                <a:solidFill>
                  <a:srgbClr val="2C1BB5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逃</a:t>
            </a:r>
            <a:r>
              <a:rPr lang="zh-TW" altLang="en-US" sz="4800" kern="100" dirty="0">
                <a:solidFill>
                  <a:srgbClr val="2C1BB5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到</a:t>
            </a:r>
            <a:r>
              <a:rPr lang="zh-TW" altLang="en-US" sz="4800" kern="100" dirty="0">
                <a:latin typeface="KaiTi" panose="02010609060101010101" pitchFamily="49" charset="-122"/>
                <a:ea typeface="KaiTi" panose="02010609060101010101" pitchFamily="49" charset="-122"/>
              </a:rPr>
              <a:t>羅底巴。</a:t>
            </a:r>
            <a:endParaRPr lang="en-US" altLang="zh-TW" sz="4800" kern="1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5665F65-DB89-1F6D-604E-4825029BBF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680881"/>
            <a:ext cx="6934200" cy="6654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5934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en-US" altLang="zh-CN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1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、大衛因為信實而守約（撒下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9</a:t>
            </a:r>
            <a:r>
              <a:rPr lang="en-US" altLang="zh-CN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: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7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）</a:t>
            </a:r>
            <a:r>
              <a:rPr lang="zh-TW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dirty="0"/>
          </a:p>
          <a:p>
            <a:pPr algn="ctr"/>
            <a:r>
              <a:rPr lang="zh-TW" altLang="zh-CN" sz="54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先了解一下</a:t>
            </a:r>
            <a:r>
              <a:rPr lang="zh-TW" altLang="zh-CN" sz="5400" u="sng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米非波設</a:t>
            </a:r>
            <a:endParaRPr lang="en-US" altLang="zh-TW" sz="5400" u="sng" kern="100" dirty="0">
              <a:solidFill>
                <a:schemeClr val="bg1"/>
              </a:solidFill>
              <a:effectLst/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endParaRPr lang="zh-CN" altLang="zh-CN" sz="5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6870" algn="just"/>
            <a:r>
              <a:rPr lang="zh-TW" altLang="en-US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摔斷了雙腿</a:t>
            </a:r>
            <a:endParaRPr lang="en-US" altLang="zh-TW" sz="5400" kern="1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6870" algn="just"/>
            <a:r>
              <a:rPr lang="zh-TW" altLang="en-US" sz="5400" kern="100" dirty="0">
                <a:latin typeface="KaiTi" panose="02010609060101010101" pitchFamily="49" charset="-122"/>
                <a:ea typeface="KaiTi" panose="02010609060101010101" pitchFamily="49" charset="-122"/>
              </a:rPr>
              <a:t>（撒下</a:t>
            </a:r>
            <a:r>
              <a:rPr lang="en-US" altLang="zh-TW" sz="5400" kern="100" dirty="0">
                <a:latin typeface="KaiTi" panose="02010609060101010101" pitchFamily="49" charset="-122"/>
                <a:ea typeface="KaiTi" panose="02010609060101010101" pitchFamily="49" charset="-122"/>
              </a:rPr>
              <a:t>4:4</a:t>
            </a:r>
            <a:r>
              <a:rPr lang="zh-TW" altLang="en-US" sz="5400" kern="100" dirty="0"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lang="en-US" altLang="zh-TW" sz="5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77D7770-E81F-7BB9-7083-AB329CF16A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624" y="1748118"/>
            <a:ext cx="7270376" cy="510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648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en-US" altLang="zh-CN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1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、大衛因為信實而守約（撒下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9</a:t>
            </a:r>
            <a:r>
              <a:rPr lang="en-US" altLang="zh-CN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: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7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）</a:t>
            </a:r>
            <a:r>
              <a:rPr lang="zh-TW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dirty="0"/>
          </a:p>
          <a:p>
            <a:pPr algn="ctr"/>
            <a:r>
              <a:rPr lang="zh-TW" altLang="zh-CN" sz="54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先了解一下</a:t>
            </a:r>
            <a:r>
              <a:rPr lang="zh-TW" altLang="zh-CN" sz="5400" u="sng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米非波設</a:t>
            </a:r>
            <a:endParaRPr lang="en-US" altLang="zh-TW" sz="5400" u="sng" kern="100" dirty="0">
              <a:solidFill>
                <a:schemeClr val="bg1"/>
              </a:solidFill>
              <a:effectLst/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endParaRPr lang="zh-CN" altLang="zh-CN" sz="5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r>
              <a:rPr lang="zh-TW" altLang="en-US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zh-TW" altLang="zh-CN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大衛說：</a:t>
            </a:r>
            <a:endParaRPr lang="en-US" altLang="zh-TW" sz="54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zh-CN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「我</a:t>
            </a:r>
            <a:r>
              <a:rPr lang="zh-TW" altLang="zh-CN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要</a:t>
            </a:r>
            <a:r>
              <a:rPr lang="zh-TW" altLang="zh-CN" sz="5400" u="sng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因約拿單的緣故</a:t>
            </a:r>
            <a:r>
              <a:rPr lang="zh-TW" altLang="zh-CN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向他施恩。」</a:t>
            </a:r>
            <a:endParaRPr lang="en-US" altLang="zh-TW" sz="54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</a:t>
            </a:r>
            <a:r>
              <a:rPr lang="zh-TW" altLang="zh-CN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（撒下9:1下）。</a:t>
            </a:r>
            <a:endParaRPr lang="zh-CN" altLang="zh-CN" sz="5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64121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en-US" altLang="zh-CN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1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、大衛因為信實而守約（撒下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9</a:t>
            </a:r>
            <a:r>
              <a:rPr lang="en-US" altLang="zh-CN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: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7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）</a:t>
            </a:r>
            <a:r>
              <a:rPr lang="zh-TW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dirty="0"/>
          </a:p>
          <a:p>
            <a:pPr indent="355600" algn="ctr"/>
            <a:endParaRPr lang="en-US" altLang="zh-TW" sz="4000" kern="100" dirty="0">
              <a:solidFill>
                <a:srgbClr val="1328E3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ctr"/>
            <a:r>
              <a:rPr lang="zh-TW" altLang="en-US" sz="40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zh-CN" sz="60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撒上20章14-17節</a:t>
            </a:r>
            <a:r>
              <a:rPr lang="zh-TW" altLang="en-US" sz="6000" kern="100" dirty="0">
                <a:solidFill>
                  <a:schemeClr val="bg1"/>
                </a:solidFill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altLang="zh-TW" sz="6000" kern="100" dirty="0">
              <a:solidFill>
                <a:schemeClr val="bg1"/>
              </a:solidFill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ctr"/>
            <a:r>
              <a:rPr lang="zh-TW" altLang="zh-CN" sz="60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大衛與約拿單立約</a:t>
            </a:r>
            <a:endParaRPr lang="en-US" altLang="zh-TW" sz="6000" kern="100" dirty="0">
              <a:solidFill>
                <a:schemeClr val="bg1"/>
              </a:solidFill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30054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en-US" altLang="zh-CN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1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、大衛因為信實而守約（撒下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9</a:t>
            </a:r>
            <a:r>
              <a:rPr lang="en-US" altLang="zh-CN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: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7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）</a:t>
            </a:r>
            <a:r>
              <a:rPr lang="zh-TW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dirty="0"/>
          </a:p>
          <a:p>
            <a:pPr indent="355600" algn="ctr"/>
            <a:r>
              <a:rPr lang="zh-TW" altLang="en-US" sz="40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zh-CN" sz="40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撒上20</a:t>
            </a:r>
            <a:r>
              <a:rPr lang="zh-TW" altLang="en-US" sz="40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：</a:t>
            </a:r>
            <a:r>
              <a:rPr lang="zh-TW" altLang="zh-CN" sz="40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14-17</a:t>
            </a:r>
            <a:r>
              <a:rPr lang="zh-TW" altLang="en-US" sz="40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zh-TW" altLang="en-US" sz="4000" kern="100" dirty="0">
                <a:solidFill>
                  <a:schemeClr val="bg1"/>
                </a:solidFill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zh-CN" sz="40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大衛與約拿單立約</a:t>
            </a:r>
            <a:endParaRPr lang="en-US" altLang="zh-TW" sz="4000" kern="100" dirty="0">
              <a:solidFill>
                <a:schemeClr val="bg1"/>
              </a:solidFill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/>
            <a:endParaRPr lang="en-US" altLang="zh-CN" sz="48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/>
            <a:r>
              <a:rPr lang="zh-CN" altLang="zh-CN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「你要</a:t>
            </a:r>
            <a:r>
              <a:rPr lang="zh-CN" altLang="zh-CN" sz="48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照耶和华的</a:t>
            </a:r>
            <a:r>
              <a:rPr lang="zh-CN" altLang="zh-CN" sz="48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慈爱恩待我，</a:t>
            </a:r>
            <a:endParaRPr lang="en-US" altLang="zh-CN" sz="4800" kern="100" dirty="0">
              <a:solidFill>
                <a:srgbClr val="003EEC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/>
            <a:r>
              <a:rPr lang="zh-TW" altLang="en-US" sz="4800" kern="100" dirty="0"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zh-CN" altLang="zh-CN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不但我活著的时候免我死亡，就是我死后，</a:t>
            </a:r>
            <a:r>
              <a:rPr lang="zh-TW" altLang="en-US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  </a:t>
            </a:r>
            <a:endParaRPr lang="en-US" altLang="zh-TW" sz="48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/>
            <a:r>
              <a:rPr lang="zh-TW" altLang="en-US" sz="4800" kern="100" dirty="0"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zh-CN" altLang="zh-CN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耶和华从地上剪除你仇敌的时候，</a:t>
            </a:r>
            <a:endParaRPr lang="en-US" altLang="zh-CN" sz="48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/>
            <a:r>
              <a:rPr lang="zh-TW" altLang="en-US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zh-CN" altLang="zh-CN" sz="48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你也</a:t>
            </a:r>
            <a:r>
              <a:rPr lang="zh-TW" altLang="en-US" sz="48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永</a:t>
            </a:r>
            <a:r>
              <a:rPr lang="zh-CN" altLang="zh-CN" sz="48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不可向我家绝了恩惠。</a:t>
            </a:r>
            <a:r>
              <a:rPr lang="zh-TW" altLang="en-US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」</a:t>
            </a:r>
            <a:endParaRPr lang="en-US" altLang="zh-TW" sz="48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/>
            <a:r>
              <a:rPr lang="zh-TW" altLang="en-US" sz="48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zh-CN" altLang="zh-CN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于是约拿</a:t>
            </a:r>
            <a:r>
              <a:rPr lang="zh-CN" altLang="en-US" sz="4800" kern="100" dirty="0">
                <a:latin typeface="KaiTi" panose="02010609060101010101" pitchFamily="49" charset="-122"/>
                <a:ea typeface="KaiTi" panose="02010609060101010101" pitchFamily="49" charset="-122"/>
              </a:rPr>
              <a:t>单</a:t>
            </a:r>
            <a:r>
              <a:rPr lang="zh-CN" altLang="zh-CN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与大卫家结盟，说：</a:t>
            </a:r>
            <a:endParaRPr lang="en-US" altLang="zh-CN" sz="48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/>
            <a:r>
              <a:rPr lang="zh-TW" altLang="en-US" sz="4800" kern="100" dirty="0">
                <a:latin typeface="KaiTi" panose="02010609060101010101" pitchFamily="49" charset="-122"/>
                <a:ea typeface="KaiTi" panose="02010609060101010101" pitchFamily="49" charset="-122"/>
              </a:rPr>
              <a:t>「</a:t>
            </a:r>
            <a:r>
              <a:rPr lang="zh-CN" altLang="zh-CN" sz="48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愿耶和华藉大卫的仇敌追讨</a:t>
            </a:r>
            <a:r>
              <a:rPr lang="zh-CN" altLang="zh-CN" sz="4800" b="1" u="sng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背约的罪</a:t>
            </a:r>
            <a:r>
              <a:rPr lang="zh-CN" altLang="zh-CN" sz="48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r>
              <a:rPr lang="zh-TW" altLang="en-US" sz="48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」</a:t>
            </a:r>
            <a:endParaRPr lang="zh-CN" altLang="zh-CN" sz="48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97660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en-US" altLang="zh-CN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1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、大衛因為信實而守約（撒下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9</a:t>
            </a:r>
            <a:r>
              <a:rPr lang="en-US" altLang="zh-CN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: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7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）</a:t>
            </a:r>
            <a:r>
              <a:rPr lang="zh-TW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dirty="0"/>
          </a:p>
          <a:p>
            <a:pPr indent="355600" algn="ctr"/>
            <a:r>
              <a:rPr lang="zh-TW" altLang="en-US" sz="40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zh-CN" sz="40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撒上20</a:t>
            </a:r>
            <a:r>
              <a:rPr lang="zh-TW" altLang="en-US" sz="40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：</a:t>
            </a:r>
            <a:r>
              <a:rPr lang="zh-TW" altLang="zh-CN" sz="40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14-17</a:t>
            </a:r>
            <a:r>
              <a:rPr lang="zh-TW" altLang="en-US" sz="40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zh-TW" altLang="en-US" sz="4000" kern="100" dirty="0">
                <a:solidFill>
                  <a:schemeClr val="bg1"/>
                </a:solidFill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zh-CN" sz="40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大衛與約拿單立約</a:t>
            </a:r>
            <a:endParaRPr lang="en-US" altLang="zh-TW" sz="4000" kern="100" dirty="0">
              <a:solidFill>
                <a:schemeClr val="bg1"/>
              </a:solidFill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endParaRPr lang="en-US" altLang="zh-CN" sz="4800" kern="100" dirty="0">
              <a:solidFill>
                <a:srgbClr val="1328E3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CN" altLang="zh-CN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「你不要惧怕，</a:t>
            </a:r>
            <a:r>
              <a:rPr lang="zh-CN" altLang="zh-CN" sz="54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我必因你父亲约拿单</a:t>
            </a:r>
            <a:endParaRPr lang="en-US" altLang="zh-CN" sz="5400" kern="100" dirty="0">
              <a:solidFill>
                <a:srgbClr val="1328E3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1328E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zh-CN" altLang="zh-CN" sz="54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的缘故施恩与你</a:t>
            </a:r>
            <a:r>
              <a:rPr lang="zh-CN" altLang="zh-CN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，将你祖父扫罗的</a:t>
            </a:r>
            <a:endParaRPr lang="en-US" altLang="zh-CN" sz="5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zh-CN" altLang="zh-CN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一切田地都归还你；</a:t>
            </a:r>
            <a:r>
              <a:rPr lang="zh-CN" altLang="zh-CN" sz="54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你也可以常与</a:t>
            </a:r>
            <a:endParaRPr lang="en-US" altLang="zh-CN" sz="5400" kern="100" dirty="0">
              <a:solidFill>
                <a:srgbClr val="1328E3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1328E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zh-CN" altLang="zh-CN" sz="54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我同席吃飯。</a:t>
            </a:r>
            <a:r>
              <a:rPr lang="zh-TW" altLang="zh-CN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」</a:t>
            </a:r>
            <a:endParaRPr lang="en-US" altLang="zh-TW" sz="5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latin typeface="KaiTi" panose="02010609060101010101" pitchFamily="49" charset="-122"/>
                <a:ea typeface="KaiTi" panose="02010609060101010101" pitchFamily="49" charset="-122"/>
              </a:rPr>
              <a:t>         </a:t>
            </a:r>
            <a:r>
              <a:rPr lang="zh-TW" altLang="en-US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（撒下</a:t>
            </a:r>
            <a:r>
              <a:rPr lang="en-US" altLang="zh-TW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9:7</a:t>
            </a:r>
            <a:r>
              <a:rPr lang="zh-TW" altLang="en-US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lang="zh-CN" altLang="zh-CN" sz="5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endParaRPr lang="zh-CN" altLang="zh-CN" sz="1600" kern="100" dirty="0">
              <a:solidFill>
                <a:srgbClr val="1328E3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09455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en-US" altLang="zh-CN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1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、大衛因為信實而守約（撒下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9</a:t>
            </a:r>
            <a:r>
              <a:rPr lang="en-US" altLang="zh-CN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: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7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）</a:t>
            </a:r>
            <a:r>
              <a:rPr lang="zh-TW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dirty="0"/>
          </a:p>
          <a:p>
            <a:pPr indent="355600" algn="ctr"/>
            <a:r>
              <a:rPr lang="zh-TW" altLang="en-US" sz="40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zh-CN" sz="40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撒上20</a:t>
            </a:r>
            <a:r>
              <a:rPr lang="zh-TW" altLang="en-US" sz="40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：</a:t>
            </a:r>
            <a:r>
              <a:rPr lang="zh-TW" altLang="zh-CN" sz="40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14-17</a:t>
            </a:r>
            <a:r>
              <a:rPr lang="zh-TW" altLang="en-US" sz="40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zh-TW" altLang="en-US" sz="4000" kern="100" dirty="0">
                <a:solidFill>
                  <a:schemeClr val="bg1"/>
                </a:solidFill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zh-CN" sz="40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大衛與約拿單立約</a:t>
            </a:r>
            <a:endParaRPr lang="en-US" altLang="zh-TW" sz="4000" kern="100" dirty="0">
              <a:solidFill>
                <a:schemeClr val="bg1"/>
              </a:solidFill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endParaRPr lang="en-US" altLang="zh-CN" sz="4800" kern="100" dirty="0">
              <a:solidFill>
                <a:srgbClr val="FF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ctr"/>
            <a:r>
              <a:rPr lang="zh-CN" altLang="en-US" sz="54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神是</a:t>
            </a:r>
            <a:r>
              <a:rPr lang="zh-TW" altLang="zh-CN" sz="54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信實</a:t>
            </a:r>
            <a:r>
              <a:rPr lang="zh-TW" altLang="en-US" sz="54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的神！（申</a:t>
            </a:r>
            <a:r>
              <a:rPr lang="en-US" altLang="zh-TW" sz="54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7:9</a:t>
            </a:r>
            <a:r>
              <a:rPr lang="zh-TW" altLang="en-US" sz="54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lang="en-US" altLang="zh-TW" sz="5400" kern="100" dirty="0">
              <a:solidFill>
                <a:srgbClr val="003EEC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ctr"/>
            <a:endParaRPr lang="en-US" altLang="zh-TW" sz="5400" kern="100" dirty="0">
              <a:solidFill>
                <a:srgbClr val="003EEC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ctr"/>
            <a:r>
              <a:rPr lang="zh-TW" altLang="en-US" sz="5400" kern="100" dirty="0">
                <a:latin typeface="KaiTi" panose="02010609060101010101" pitchFamily="49" charset="-122"/>
                <a:ea typeface="KaiTi" panose="02010609060101010101" pitchFamily="49" charset="-122"/>
              </a:rPr>
              <a:t>神是</a:t>
            </a:r>
            <a:r>
              <a:rPr lang="zh-TW" altLang="zh-CN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守約</a:t>
            </a:r>
            <a:r>
              <a:rPr lang="zh-TW" altLang="en-US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施慈愛的神！（尼</a:t>
            </a:r>
            <a:r>
              <a:rPr lang="en-US" altLang="zh-TW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9</a:t>
            </a:r>
            <a:r>
              <a:rPr lang="zh-TW" altLang="en-US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：</a:t>
            </a:r>
            <a:r>
              <a:rPr lang="en-US" altLang="zh-TW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32</a:t>
            </a:r>
            <a:r>
              <a:rPr lang="zh-TW" altLang="en-US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lang="en-US" altLang="zh-TW" sz="5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ctr"/>
            <a:endParaRPr lang="zh-CN" altLang="zh-CN" sz="4800" kern="100" dirty="0">
              <a:solidFill>
                <a:srgbClr val="003EEC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360781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en-US" altLang="zh-CN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1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、大衛因為信實而守約（撒下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9</a:t>
            </a:r>
            <a:r>
              <a:rPr lang="en-US" altLang="zh-CN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: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7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）</a:t>
            </a:r>
            <a:r>
              <a:rPr lang="zh-TW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dirty="0"/>
          </a:p>
          <a:p>
            <a:pPr indent="355600" algn="just"/>
            <a:endParaRPr lang="en-US" altLang="zh-CN" sz="4800" kern="100" dirty="0">
              <a:solidFill>
                <a:srgbClr val="FF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/>
            <a:r>
              <a:rPr lang="zh-CN" altLang="en-US" sz="5400" kern="1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          例證</a:t>
            </a:r>
            <a:r>
              <a:rPr lang="zh-TW" altLang="en-US" sz="5400" kern="1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：</a:t>
            </a:r>
            <a:endParaRPr lang="en-US" altLang="zh-TW" sz="5400" kern="100" dirty="0">
              <a:solidFill>
                <a:srgbClr val="003EE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/>
            <a:endParaRPr lang="en-US" altLang="zh-TW" sz="5400" kern="100" dirty="0">
              <a:solidFill>
                <a:srgbClr val="003EE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/>
            <a:r>
              <a:rPr lang="zh-CN" altLang="en-US" sz="5400" kern="100" dirty="0">
                <a:latin typeface="KaiTi" panose="02010609060101010101" pitchFamily="49" charset="-122"/>
                <a:ea typeface="KaiTi" panose="02010609060101010101" pitchFamily="49" charset="-122"/>
              </a:rPr>
              <a:t>     荷蘭人經商中信實的故事</a:t>
            </a:r>
            <a:endParaRPr lang="zh-CN" altLang="zh-CN" sz="4800" kern="100" dirty="0">
              <a:solidFill>
                <a:srgbClr val="003EEC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04376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139323" y="1384459"/>
            <a:ext cx="11811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kumimoji="1" lang="en-US" altLang="zh-CN" sz="3200" dirty="0">
              <a:solidFill>
                <a:srgbClr val="0D06E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endParaRPr kumimoji="1" lang="en-US" altLang="zh-CN" sz="5400" dirty="0">
              <a:solidFill>
                <a:srgbClr val="2C1BB5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kumimoji="1" lang="en-US" altLang="zh-TW" sz="54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</a:t>
            </a:r>
            <a:r>
              <a:rPr kumimoji="1" lang="zh-TW" altLang="en-US" sz="54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、大衛因為感恩而施恩（撒下</a:t>
            </a:r>
            <a:r>
              <a:rPr kumimoji="1" lang="en-US" altLang="zh-TW" sz="54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9:3</a:t>
            </a:r>
            <a:r>
              <a:rPr kumimoji="1" lang="zh-TW" altLang="en-US" sz="54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kumimoji="1" lang="en-US" altLang="zh-CN" sz="5400" dirty="0">
              <a:solidFill>
                <a:srgbClr val="003EE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endParaRPr kumimoji="1" lang="en-US" altLang="zh-CN" sz="5400" dirty="0">
              <a:solidFill>
                <a:schemeClr val="bg1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endParaRPr kumimoji="1" lang="en-US" altLang="zh-CN" sz="4000" u="sng" dirty="0">
              <a:solidFill>
                <a:srgbClr val="0D06E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减 4">
            <a:extLst>
              <a:ext uri="{FF2B5EF4-FFF2-40B4-BE49-F238E27FC236}">
                <a16:creationId xmlns:a16="http://schemas.microsoft.com/office/drawing/2014/main" id="{995171DE-E701-D5AB-15FF-D3B2B849C384}"/>
              </a:ext>
            </a:extLst>
          </p:cNvPr>
          <p:cNvSpPr/>
          <p:nvPr/>
        </p:nvSpPr>
        <p:spPr>
          <a:xfrm>
            <a:off x="-3589364" y="3328316"/>
            <a:ext cx="18711081" cy="615254"/>
          </a:xfrm>
          <a:prstGeom prst="mathMinu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减 5">
            <a:extLst>
              <a:ext uri="{FF2B5EF4-FFF2-40B4-BE49-F238E27FC236}">
                <a16:creationId xmlns:a16="http://schemas.microsoft.com/office/drawing/2014/main" id="{B2B7C7EF-C378-2BFE-F117-4AD42B70368A}"/>
              </a:ext>
            </a:extLst>
          </p:cNvPr>
          <p:cNvSpPr/>
          <p:nvPr/>
        </p:nvSpPr>
        <p:spPr>
          <a:xfrm>
            <a:off x="-2764809" y="3367954"/>
            <a:ext cx="17721618" cy="615254"/>
          </a:xfrm>
          <a:prstGeom prst="mathMinu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466169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880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2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、大衛因為感恩而施恩（撒下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9</a:t>
            </a:r>
            <a:r>
              <a:rPr lang="en-US" altLang="zh-CN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: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3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）</a:t>
            </a:r>
            <a:r>
              <a:rPr lang="zh-TW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           </a:t>
            </a:r>
            <a:r>
              <a:rPr lang="zh-CN" altLang="en-US" sz="40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endParaRPr lang="en-US" altLang="zh-TW" sz="5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   大衛</a:t>
            </a:r>
            <a:r>
              <a:rPr lang="zh-TW" altLang="zh-CN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王说</a:t>
            </a:r>
            <a:r>
              <a:rPr lang="zh-TW" altLang="en-US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：</a:t>
            </a:r>
            <a:endParaRPr lang="en-US" altLang="zh-TW" sz="5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latin typeface="KaiTi" panose="02010609060101010101" pitchFamily="49" charset="-122"/>
                <a:ea typeface="KaiTi" panose="02010609060101010101" pitchFamily="49" charset="-122"/>
              </a:rPr>
              <a:t>    </a:t>
            </a:r>
            <a:r>
              <a:rPr lang="zh-TW" altLang="en-US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「</a:t>
            </a:r>
            <a:r>
              <a:rPr lang="zh-TW" altLang="zh-CN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扫罗家还有人没有？</a:t>
            </a:r>
            <a:endParaRPr lang="en-US" altLang="zh-TW" sz="5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latin typeface="KaiTi" panose="02010609060101010101" pitchFamily="49" charset="-122"/>
                <a:ea typeface="KaiTi" panose="02010609060101010101" pitchFamily="49" charset="-122"/>
              </a:rPr>
              <a:t>      </a:t>
            </a:r>
            <a:r>
              <a:rPr lang="zh-TW" altLang="zh-CN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我要照神的慈爱</a:t>
            </a:r>
            <a:r>
              <a:rPr lang="zh-TW" altLang="zh-CN" sz="54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恩待他。</a:t>
            </a:r>
            <a:r>
              <a:rPr lang="zh-TW" altLang="zh-CN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」</a:t>
            </a:r>
            <a:endParaRPr lang="en-US" altLang="zh-TW" sz="5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endParaRPr lang="en-US" altLang="zh-TW" sz="5400" kern="1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latin typeface="KaiTi" panose="02010609060101010101" pitchFamily="49" charset="-122"/>
                <a:ea typeface="KaiTi" panose="02010609060101010101" pitchFamily="49" charset="-122"/>
              </a:rPr>
              <a:t>       </a:t>
            </a:r>
            <a:r>
              <a:rPr lang="zh-CN" altLang="en-US" sz="5400" kern="100" dirty="0">
                <a:latin typeface="KaiTi" panose="02010609060101010101" pitchFamily="49" charset="-122"/>
                <a:ea typeface="KaiTi" panose="02010609060101010101" pitchFamily="49" charset="-122"/>
              </a:rPr>
              <a:t>            </a:t>
            </a:r>
            <a:r>
              <a:rPr lang="zh-TW" altLang="en-US" sz="5400" kern="100" dirty="0">
                <a:latin typeface="KaiTi" panose="02010609060101010101" pitchFamily="49" charset="-122"/>
                <a:ea typeface="KaiTi" panose="02010609060101010101" pitchFamily="49" charset="-122"/>
              </a:rPr>
              <a:t>（撒上</a:t>
            </a:r>
            <a:r>
              <a:rPr lang="en-US" altLang="zh-TW" sz="5400" kern="100" dirty="0">
                <a:latin typeface="KaiTi" panose="02010609060101010101" pitchFamily="49" charset="-122"/>
                <a:ea typeface="KaiTi" panose="02010609060101010101" pitchFamily="49" charset="-122"/>
              </a:rPr>
              <a:t>9:3</a:t>
            </a:r>
            <a:r>
              <a:rPr lang="zh-TW" altLang="en-US" sz="5400" kern="100" dirty="0"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lang="zh-CN" altLang="zh-CN" sz="5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/>
            <a:endParaRPr lang="zh-CN" altLang="zh-CN" sz="5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just">
              <a:tabLst>
                <a:tab pos="342900" algn="l"/>
              </a:tabLst>
            </a:pPr>
            <a:r>
              <a:rPr lang="en-US" altLang="zh-CN" sz="5400" kern="10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 </a:t>
            </a:r>
            <a:endParaRPr lang="zh-CN" altLang="zh-CN" sz="5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zh-CN" altLang="zh-CN" sz="5400" dirty="0">
              <a:solidFill>
                <a:srgbClr val="00B05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147303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2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、大衛因為感恩而施恩（撒下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9</a:t>
            </a:r>
            <a:r>
              <a:rPr lang="en-US" altLang="zh-CN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: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3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）</a:t>
            </a:r>
            <a:r>
              <a:rPr lang="zh-TW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           </a:t>
            </a:r>
            <a:r>
              <a:rPr lang="zh-CN" altLang="en-US" sz="40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4000" dirty="0">
              <a:highlight>
                <a:srgbClr val="000080"/>
              </a:highlight>
              <a:latin typeface="KaiTi" panose="02010609060101010101" pitchFamily="49" charset="-122"/>
              <a:ea typeface="KaiTi" panose="02010609060101010101" pitchFamily="49" charset="-122"/>
              <a:cs typeface="楷体"/>
            </a:endParaRPr>
          </a:p>
          <a:p>
            <a:endParaRPr lang="en-US" altLang="zh-TW" sz="4000" kern="100" dirty="0">
              <a:effectLst/>
              <a:highlight>
                <a:srgbClr val="00008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TW" sz="4000" kern="100" dirty="0">
              <a:highlight>
                <a:srgbClr val="00008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endParaRPr lang="en-US" altLang="zh-TW" sz="5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endParaRPr lang="en-US" altLang="zh-TW" sz="5400" kern="1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endParaRPr lang="en-US" altLang="zh-TW" sz="5400" kern="1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endParaRPr lang="en-US" altLang="zh-TW" sz="5400" kern="1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TW" altLang="en-US" sz="5400" kern="100" dirty="0">
                <a:latin typeface="KaiTi" panose="02010609060101010101" pitchFamily="49" charset="-122"/>
                <a:ea typeface="KaiTi" panose="02010609060101010101" pitchFamily="49" charset="-122"/>
              </a:rPr>
              <a:t>      例証：台灣陳進興事件</a:t>
            </a:r>
            <a:endParaRPr lang="en-US" altLang="zh-TW" sz="5400" kern="1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lang="zh-TW" altLang="en-US" sz="5400" kern="1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    </a:t>
            </a:r>
            <a:r>
              <a:rPr lang="zh-CN" altLang="en-US" sz="5400" kern="1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南非駐台灣武官</a:t>
            </a:r>
            <a:r>
              <a:rPr lang="zh-CN" altLang="zh-CN" sz="54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宋体" panose="02010600030101010101" pitchFamily="2" charset="-122"/>
              </a:rPr>
              <a:t>卓懋祺</a:t>
            </a:r>
            <a:endParaRPr lang="en-US" altLang="zh-CN" sz="5400" kern="100" dirty="0">
              <a:solidFill>
                <a:srgbClr val="003EEC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F31B35D-5649-9038-ABFF-F2794C7BE0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25" y="646331"/>
            <a:ext cx="11873548" cy="4503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2473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139323" y="1384459"/>
            <a:ext cx="11811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kumimoji="1" lang="en-US" altLang="zh-CN" sz="3200" dirty="0">
              <a:solidFill>
                <a:srgbClr val="0D06E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endParaRPr kumimoji="1" lang="en-US" altLang="zh-CN" sz="5400" dirty="0">
              <a:solidFill>
                <a:srgbClr val="2C1BB5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kumimoji="1" lang="zh-TW" altLang="en-US" sz="5400" dirty="0">
                <a:solidFill>
                  <a:srgbClr val="2C1BB5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kumimoji="1" lang="en-US" altLang="zh-TW" sz="54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</a:t>
            </a:r>
            <a:r>
              <a:rPr kumimoji="1" lang="zh-TW" altLang="en-US" sz="54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、神因為信實守約而</a:t>
            </a:r>
            <a:endParaRPr kumimoji="1" lang="en-US" altLang="zh-TW" sz="5400" dirty="0">
              <a:solidFill>
                <a:srgbClr val="003EE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kumimoji="1" lang="zh-TW" altLang="en-US" sz="54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在基督里施恩救贖我們（撒下</a:t>
            </a:r>
            <a:r>
              <a:rPr kumimoji="1" lang="en-US" altLang="zh-TW" sz="54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9:13</a:t>
            </a:r>
            <a:r>
              <a:rPr kumimoji="1" lang="zh-TW" altLang="en-US" sz="54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kumimoji="1" lang="en-US" altLang="zh-CN" sz="5400" dirty="0">
              <a:solidFill>
                <a:srgbClr val="003EE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endParaRPr kumimoji="1" lang="en-US" altLang="zh-CN" sz="5400" dirty="0">
              <a:solidFill>
                <a:srgbClr val="003EE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endParaRPr kumimoji="1" lang="en-US" altLang="zh-CN" sz="4000" u="sng" dirty="0">
              <a:solidFill>
                <a:srgbClr val="0D06E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减 4">
            <a:extLst>
              <a:ext uri="{FF2B5EF4-FFF2-40B4-BE49-F238E27FC236}">
                <a16:creationId xmlns:a16="http://schemas.microsoft.com/office/drawing/2014/main" id="{995171DE-E701-D5AB-15FF-D3B2B849C384}"/>
              </a:ext>
            </a:extLst>
          </p:cNvPr>
          <p:cNvSpPr/>
          <p:nvPr/>
        </p:nvSpPr>
        <p:spPr>
          <a:xfrm>
            <a:off x="-3589364" y="3328316"/>
            <a:ext cx="18711081" cy="615254"/>
          </a:xfrm>
          <a:prstGeom prst="mathMinu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减 5">
            <a:extLst>
              <a:ext uri="{FF2B5EF4-FFF2-40B4-BE49-F238E27FC236}">
                <a16:creationId xmlns:a16="http://schemas.microsoft.com/office/drawing/2014/main" id="{B2B7C7EF-C378-2BFE-F117-4AD42B70368A}"/>
              </a:ext>
            </a:extLst>
          </p:cNvPr>
          <p:cNvSpPr/>
          <p:nvPr/>
        </p:nvSpPr>
        <p:spPr>
          <a:xfrm>
            <a:off x="-2764809" y="3367954"/>
            <a:ext cx="17721618" cy="615254"/>
          </a:xfrm>
          <a:prstGeom prst="mathMinu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323278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</a:t>
            </a:r>
            <a:r>
              <a:rPr lang="en-US" altLang="zh-TW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3</a:t>
            </a:r>
            <a:r>
              <a:rPr lang="zh-CN" altLang="en-US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、神因為信實守約而在基督裏施恩救贖我們</a:t>
            </a:r>
            <a:r>
              <a:rPr lang="zh-TW" altLang="en-US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（撒下</a:t>
            </a:r>
            <a:r>
              <a:rPr lang="en-US" altLang="zh-TW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9:13</a:t>
            </a:r>
            <a:r>
              <a:rPr lang="zh-TW" altLang="en-US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）</a:t>
            </a:r>
            <a:r>
              <a:rPr lang="zh-CN" altLang="en-US" sz="36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ctr"/>
            <a:endParaRPr lang="en-US" altLang="zh-TW" sz="4000" kern="100" dirty="0">
              <a:solidFill>
                <a:schemeClr val="bg1"/>
              </a:solidFill>
              <a:effectLst/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ctr"/>
            <a:r>
              <a:rPr lang="zh-TW" altLang="zh-CN" sz="72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米非波設是誰？</a:t>
            </a:r>
            <a:endParaRPr lang="en-US" altLang="zh-TW" sz="7200" kern="100" dirty="0">
              <a:solidFill>
                <a:schemeClr val="bg1"/>
              </a:solidFill>
              <a:effectLst/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ctr"/>
            <a:endParaRPr lang="en-US" altLang="zh-TW" sz="4000" kern="100" dirty="0">
              <a:solidFill>
                <a:srgbClr val="2C1BB5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ctr"/>
            <a:r>
              <a:rPr lang="zh-TW" altLang="zh-CN" sz="5400" kern="100" dirty="0">
                <a:solidFill>
                  <a:srgbClr val="2C1BB5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大衛仇敵</a:t>
            </a:r>
            <a:r>
              <a:rPr lang="en-US" altLang="zh-TW" sz="5400" kern="100" dirty="0">
                <a:solidFill>
                  <a:srgbClr val="2C1BB5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——</a:t>
            </a:r>
            <a:r>
              <a:rPr lang="zh-TW" altLang="en-US" sz="5400" kern="100" dirty="0">
                <a:solidFill>
                  <a:srgbClr val="2C1BB5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掃羅王</a:t>
            </a:r>
            <a:r>
              <a:rPr lang="zh-TW" altLang="zh-CN" sz="5400" kern="100" dirty="0">
                <a:solidFill>
                  <a:srgbClr val="2C1BB5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的孫子</a:t>
            </a:r>
            <a:r>
              <a:rPr lang="zh-TW" altLang="en-US" sz="5400" kern="100" dirty="0">
                <a:solidFill>
                  <a:srgbClr val="2C1BB5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！</a:t>
            </a:r>
            <a:endParaRPr lang="en-US" altLang="zh-TW" sz="5400" kern="100" dirty="0">
              <a:solidFill>
                <a:srgbClr val="2C1BB5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endParaRPr lang="en-US" altLang="zh-TW" sz="5400" kern="100" dirty="0">
              <a:solidFill>
                <a:srgbClr val="032FF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176045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</a:t>
            </a:r>
            <a:r>
              <a:rPr lang="en-US" altLang="zh-TW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3</a:t>
            </a:r>
            <a:r>
              <a:rPr lang="zh-CN" altLang="en-US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、神因為信實守約而在基督裏施恩救贖我們</a:t>
            </a:r>
            <a:r>
              <a:rPr lang="zh-TW" altLang="en-US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（撒下</a:t>
            </a:r>
            <a:r>
              <a:rPr lang="en-US" altLang="zh-TW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9:13</a:t>
            </a:r>
            <a:r>
              <a:rPr lang="zh-TW" altLang="en-US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）</a:t>
            </a:r>
            <a:r>
              <a:rPr lang="zh-CN" altLang="en-US" sz="36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ctr"/>
            <a:endParaRPr lang="en-US" altLang="zh-TW" sz="4000" kern="100" dirty="0">
              <a:solidFill>
                <a:schemeClr val="bg1"/>
              </a:solidFill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ctr"/>
            <a:r>
              <a:rPr lang="zh-TW" altLang="en-US" sz="7200" kern="100" dirty="0">
                <a:solidFill>
                  <a:schemeClr val="bg1"/>
                </a:solidFill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我們</a:t>
            </a:r>
            <a:r>
              <a:rPr lang="zh-TW" altLang="zh-CN" sz="7200" kern="1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是誰？</a:t>
            </a:r>
            <a:endParaRPr lang="en-US" altLang="zh-TW" sz="7200" kern="100" dirty="0">
              <a:solidFill>
                <a:srgbClr val="032FF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endParaRPr lang="en-US" altLang="zh-TW" sz="5400" kern="1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zh-CN" sz="5400" kern="100" dirty="0">
                <a:latin typeface="KaiTi" panose="02010609060101010101" pitchFamily="49" charset="-122"/>
                <a:ea typeface="KaiTi" panose="02010609060101010101" pitchFamily="49" charset="-122"/>
              </a:rPr>
              <a:t>羅</a:t>
            </a:r>
            <a:r>
              <a:rPr lang="zh-TW" altLang="en-US" sz="5400" kern="100" dirty="0">
                <a:latin typeface="KaiTi" panose="02010609060101010101" pitchFamily="49" charset="-122"/>
                <a:ea typeface="KaiTi" panose="02010609060101010101" pitchFamily="49" charset="-122"/>
              </a:rPr>
              <a:t>馬書</a:t>
            </a:r>
            <a:r>
              <a:rPr lang="en-US" altLang="zh-CN" sz="5400" kern="100" dirty="0">
                <a:latin typeface="KaiTi" panose="02010609060101010101" pitchFamily="49" charset="-122"/>
                <a:ea typeface="KaiTi" panose="02010609060101010101" pitchFamily="49" charset="-122"/>
              </a:rPr>
              <a:t>5:10</a:t>
            </a:r>
            <a:endParaRPr lang="en-US" altLang="zh-TW" sz="5400" kern="1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zh-CN" sz="5400" kern="100" dirty="0">
                <a:solidFill>
                  <a:srgbClr val="032FF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「因為我們作仇敵的時候，</a:t>
            </a:r>
            <a:endParaRPr lang="en-US" altLang="zh-TW" sz="5400" kern="100" dirty="0">
              <a:solidFill>
                <a:srgbClr val="032FF1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032FF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zh-TW" altLang="zh-CN" sz="5400" kern="100" dirty="0">
                <a:solidFill>
                  <a:srgbClr val="032FF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且藉著神兒子的死，得與神和好；</a:t>
            </a:r>
            <a:endParaRPr lang="en-US" altLang="zh-TW" sz="5400" kern="100" dirty="0">
              <a:solidFill>
                <a:srgbClr val="032FF1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032FF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zh-TW" altLang="zh-CN" sz="5400" kern="100" dirty="0">
                <a:solidFill>
                  <a:srgbClr val="032FF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既已和好，就更要因祂的生得救了</a:t>
            </a:r>
            <a:r>
              <a:rPr lang="zh-TW" altLang="en-US" sz="5400" kern="100" dirty="0">
                <a:solidFill>
                  <a:srgbClr val="032FF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r>
              <a:rPr lang="zh-TW" altLang="zh-CN" sz="5400" kern="100" dirty="0">
                <a:solidFill>
                  <a:srgbClr val="032FF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」</a:t>
            </a:r>
            <a:r>
              <a:rPr lang="zh-TW" altLang="en-US" sz="5400" kern="100" dirty="0">
                <a:solidFill>
                  <a:srgbClr val="032FF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endParaRPr lang="en-US" altLang="zh-TW" sz="5400" kern="100" dirty="0">
              <a:solidFill>
                <a:srgbClr val="032FF1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032FF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 </a:t>
            </a:r>
            <a:endParaRPr lang="zh-CN" altLang="zh-CN" sz="5400" kern="100" dirty="0">
              <a:solidFill>
                <a:schemeClr val="bg1"/>
              </a:solidFill>
              <a:effectLst/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9108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</a:t>
            </a:r>
            <a:r>
              <a:rPr lang="en-US" altLang="zh-TW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3</a:t>
            </a:r>
            <a:r>
              <a:rPr lang="zh-CN" altLang="en-US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、神因為信實守約而在基督裏施恩救贖我們</a:t>
            </a:r>
            <a:r>
              <a:rPr lang="zh-TW" altLang="en-US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（撒下</a:t>
            </a:r>
            <a:r>
              <a:rPr lang="en-US" altLang="zh-TW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9:13</a:t>
            </a:r>
            <a:r>
              <a:rPr lang="zh-TW" altLang="en-US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）</a:t>
            </a:r>
            <a:r>
              <a:rPr lang="zh-CN" altLang="en-US" sz="36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endParaRPr lang="en-US" altLang="zh-TW" sz="40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zh-TW" altLang="zh-CN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因為神要遵守祂在創造时，</a:t>
            </a:r>
            <a:endParaRPr lang="en-US" altLang="zh-TW" sz="54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altLang="zh-TW" sz="54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zh-TW" altLang="zh-CN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所设立的</a:t>
            </a:r>
            <a:r>
              <a:rPr lang="zh-TW" altLang="en-US" sz="54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「</a:t>
            </a:r>
            <a:r>
              <a:rPr lang="zh-TW" altLang="zh-CN" sz="54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创造之約</a:t>
            </a:r>
            <a:r>
              <a:rPr lang="zh-TW" altLang="en-US" sz="54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」</a:t>
            </a:r>
            <a:r>
              <a:rPr lang="zh-TW" altLang="zh-CN" sz="54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（創</a:t>
            </a:r>
            <a:r>
              <a:rPr lang="en-US" altLang="zh-CN" sz="54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2</a:t>
            </a:r>
            <a:r>
              <a:rPr lang="zh-TW" altLang="zh-CN" sz="54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章）</a:t>
            </a:r>
            <a:endParaRPr lang="zh-CN" altLang="zh-CN" sz="5400" kern="100" dirty="0">
              <a:solidFill>
                <a:srgbClr val="003EEC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endParaRPr lang="en-US" altLang="zh-TW" sz="54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1957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</a:t>
            </a:r>
            <a:r>
              <a:rPr lang="en-US" altLang="zh-TW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3</a:t>
            </a:r>
            <a:r>
              <a:rPr lang="zh-CN" altLang="en-US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、神因為信實守約而在基督裏施恩救贖我們</a:t>
            </a:r>
            <a:r>
              <a:rPr lang="zh-TW" altLang="en-US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（撒下</a:t>
            </a:r>
            <a:r>
              <a:rPr lang="en-US" altLang="zh-TW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9:13</a:t>
            </a:r>
            <a:r>
              <a:rPr lang="zh-TW" altLang="en-US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）</a:t>
            </a:r>
            <a:r>
              <a:rPr lang="zh-CN" altLang="en-US" sz="36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endParaRPr lang="en-US" altLang="zh-TW" sz="54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zh-TW" altLang="zh-CN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所以，當人犯罪以後，</a:t>
            </a:r>
            <a:endParaRPr lang="en-US" altLang="zh-TW" sz="54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zh-TW" altLang="zh-CN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祂又應許要救贖人類，</a:t>
            </a:r>
            <a:endParaRPr lang="en-US" altLang="zh-TW" sz="54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zh-TW" altLang="zh-CN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并且设立了</a:t>
            </a:r>
            <a:r>
              <a:rPr lang="zh-TW" altLang="en-US" sz="5400" kern="1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「</a:t>
            </a:r>
            <a:r>
              <a:rPr lang="zh-TW" altLang="zh-CN" sz="54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救贖之約</a:t>
            </a:r>
            <a:r>
              <a:rPr lang="zh-TW" altLang="en-US" sz="5400" kern="1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」</a:t>
            </a:r>
            <a:r>
              <a:rPr lang="zh-TW" altLang="zh-CN" sz="54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（創</a:t>
            </a:r>
            <a:r>
              <a:rPr lang="en-US" altLang="zh-CN" sz="54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3:15</a:t>
            </a:r>
            <a:r>
              <a:rPr lang="zh-TW" altLang="zh-CN" sz="54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lang="zh-CN" altLang="zh-CN" sz="5400" kern="100" dirty="0">
              <a:solidFill>
                <a:srgbClr val="003EEC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80509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</a:t>
            </a:r>
            <a:r>
              <a:rPr lang="en-US" altLang="zh-TW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3</a:t>
            </a:r>
            <a:r>
              <a:rPr lang="zh-CN" altLang="en-US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、神因為信實守約而在基督裏施恩救贖我們</a:t>
            </a:r>
            <a:r>
              <a:rPr lang="zh-TW" altLang="en-US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（撒下</a:t>
            </a:r>
            <a:r>
              <a:rPr lang="en-US" altLang="zh-TW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9:13</a:t>
            </a:r>
            <a:r>
              <a:rPr lang="zh-TW" altLang="en-US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）</a:t>
            </a:r>
            <a:r>
              <a:rPr lang="zh-CN" altLang="en-US" sz="36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ctr"/>
            <a:endParaRPr lang="en-US" altLang="zh-TW" sz="4000" kern="100" dirty="0">
              <a:solidFill>
                <a:schemeClr val="bg1"/>
              </a:solidFill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zh-CN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因為神的信實，要遵守祂的約</a:t>
            </a:r>
            <a:r>
              <a:rPr lang="zh-TW" altLang="en-US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US" altLang="zh-TW" sz="54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zh-CN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所以，</a:t>
            </a:r>
            <a:r>
              <a:rPr lang="zh-TW" altLang="en-US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神按照計劃</a:t>
            </a:r>
            <a:r>
              <a:rPr lang="zh-TW" altLang="zh-CN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揀選</a:t>
            </a:r>
            <a:r>
              <a:rPr lang="zh-TW" altLang="en-US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了</a:t>
            </a:r>
            <a:r>
              <a:rPr lang="zh-TW" altLang="zh-CN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亞伯拉罕</a:t>
            </a:r>
            <a:r>
              <a:rPr lang="zh-TW" altLang="en-US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endParaRPr lang="en-US" altLang="zh-TW" sz="54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zh-CN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並與他立</a:t>
            </a:r>
            <a:r>
              <a:rPr lang="zh-TW" altLang="en-US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了</a:t>
            </a:r>
            <a:r>
              <a:rPr lang="zh-TW" altLang="en-US" sz="5400" kern="1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「亞伯拉罕之約」</a:t>
            </a:r>
            <a:r>
              <a:rPr lang="zh-TW" altLang="zh-CN" sz="54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（創</a:t>
            </a:r>
            <a:r>
              <a:rPr lang="en-US" altLang="zh-CN" sz="54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12</a:t>
            </a:r>
            <a:r>
              <a:rPr lang="zh-TW" altLang="zh-CN" sz="54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章）</a:t>
            </a:r>
            <a:endParaRPr lang="zh-CN" altLang="zh-CN" sz="5400" kern="100" dirty="0">
              <a:solidFill>
                <a:srgbClr val="003EEC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60057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</a:t>
            </a:r>
            <a:r>
              <a:rPr lang="en-US" altLang="zh-TW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3</a:t>
            </a:r>
            <a:r>
              <a:rPr lang="zh-CN" altLang="en-US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、神因為信實守約而在基督裏施恩救贖我們</a:t>
            </a:r>
            <a:r>
              <a:rPr lang="zh-TW" altLang="en-US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（撒下</a:t>
            </a:r>
            <a:r>
              <a:rPr lang="en-US" altLang="zh-TW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9:13</a:t>
            </a:r>
            <a:r>
              <a:rPr lang="zh-TW" altLang="en-US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）</a:t>
            </a:r>
            <a:r>
              <a:rPr lang="zh-CN" altLang="en-US" sz="36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ctr"/>
            <a:endParaRPr lang="en-US" altLang="zh-TW" sz="4000" kern="100" dirty="0">
              <a:solidFill>
                <a:schemeClr val="bg1"/>
              </a:solidFill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altLang="zh-TW" sz="54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「及至</a:t>
            </a:r>
            <a:r>
              <a:rPr lang="zh-TW" altLang="en-US" sz="5400" kern="100" dirty="0">
                <a:solidFill>
                  <a:srgbClr val="003EEC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時候滿足，</a:t>
            </a:r>
            <a:endParaRPr lang="en-US" altLang="zh-TW" sz="5400" kern="100" dirty="0">
              <a:solidFill>
                <a:srgbClr val="003EEC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 </a:t>
            </a:r>
            <a:r>
              <a:rPr lang="zh-TW" altLang="en-US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神就差遣他的兒子為女子所生，</a:t>
            </a:r>
            <a:endParaRPr lang="en-US" altLang="zh-TW" sz="54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 </a:t>
            </a:r>
            <a:r>
              <a:rPr lang="zh-TW" altLang="en-US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且生在律法以下」</a:t>
            </a:r>
            <a:endParaRPr lang="en-US" altLang="zh-TW" sz="5400" kern="100" dirty="0">
              <a:solidFill>
                <a:srgbClr val="00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    （加</a:t>
            </a:r>
            <a:r>
              <a:rPr lang="en-US" altLang="zh-TW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4:4</a:t>
            </a:r>
            <a:r>
              <a:rPr lang="zh-TW" altLang="en-US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lang="en-US" altLang="zh-TW" sz="54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62994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</a:t>
            </a:r>
            <a:r>
              <a:rPr lang="en-US" altLang="zh-TW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3</a:t>
            </a:r>
            <a:r>
              <a:rPr lang="zh-CN" altLang="en-US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、神因為信實守約而在基督裏施恩救贖我們</a:t>
            </a:r>
            <a:r>
              <a:rPr lang="zh-TW" altLang="en-US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（撒下</a:t>
            </a:r>
            <a:r>
              <a:rPr lang="en-US" altLang="zh-TW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9:13</a:t>
            </a:r>
            <a:r>
              <a:rPr lang="zh-TW" altLang="en-US" sz="36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）</a:t>
            </a:r>
            <a:r>
              <a:rPr lang="zh-CN" altLang="en-US" sz="36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ctr"/>
            <a:endParaRPr lang="en-US" altLang="zh-TW" sz="4000" kern="100" dirty="0">
              <a:solidFill>
                <a:schemeClr val="bg1"/>
              </a:solidFill>
              <a:highlight>
                <a:srgbClr val="8080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altLang="zh-TW" sz="54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CN" altLang="en-US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荷蘭著名</a:t>
            </a:r>
            <a:endParaRPr lang="en-US" altLang="zh-CN" sz="54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CN" altLang="en-US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畫家</a:t>
            </a:r>
            <a:r>
              <a:rPr lang="zh-TW" altLang="en-US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：</a:t>
            </a:r>
            <a:endParaRPr lang="en-US" altLang="zh-TW" sz="54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林布蘭</a:t>
            </a:r>
            <a:endParaRPr lang="en-US" altLang="zh-TW" sz="5400" kern="100" dirty="0">
              <a:solidFill>
                <a:srgbClr val="00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自畫像</a:t>
            </a:r>
            <a:endParaRPr lang="en-US" altLang="zh-TW" sz="5400" kern="10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B2BAA5A-76EC-B31A-7D24-7C4F2B58FB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047" y="646331"/>
            <a:ext cx="6185647" cy="630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8699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139323" y="1384459"/>
            <a:ext cx="11811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kumimoji="1" lang="en-US" altLang="zh-CN" sz="3200" dirty="0">
              <a:solidFill>
                <a:srgbClr val="0D06E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endParaRPr kumimoji="1" lang="en-US" altLang="zh-CN" sz="5400" dirty="0">
              <a:solidFill>
                <a:srgbClr val="2C1BB5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kumimoji="1" lang="zh-TW" altLang="en-US" sz="5400" dirty="0">
                <a:solidFill>
                  <a:srgbClr val="2C1BB5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kumimoji="1" lang="zh-CN" altLang="en-US" sz="5400" dirty="0">
                <a:solidFill>
                  <a:srgbClr val="2C1BB5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結論</a:t>
            </a:r>
            <a:r>
              <a:rPr kumimoji="1" lang="zh-TW" altLang="en-US" sz="5400" dirty="0">
                <a:solidFill>
                  <a:srgbClr val="2C1BB5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：</a:t>
            </a:r>
            <a:endParaRPr kumimoji="1" lang="en-US" altLang="zh-CN" sz="5400" dirty="0">
              <a:solidFill>
                <a:srgbClr val="2C1BB5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endParaRPr kumimoji="1" lang="en-US" altLang="zh-CN" sz="5400" dirty="0">
              <a:solidFill>
                <a:schemeClr val="bg1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endParaRPr kumimoji="1" lang="en-US" altLang="zh-CN" sz="4000" u="sng" dirty="0">
              <a:solidFill>
                <a:srgbClr val="0D06E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减 4">
            <a:extLst>
              <a:ext uri="{FF2B5EF4-FFF2-40B4-BE49-F238E27FC236}">
                <a16:creationId xmlns:a16="http://schemas.microsoft.com/office/drawing/2014/main" id="{995171DE-E701-D5AB-15FF-D3B2B849C384}"/>
              </a:ext>
            </a:extLst>
          </p:cNvPr>
          <p:cNvSpPr/>
          <p:nvPr/>
        </p:nvSpPr>
        <p:spPr>
          <a:xfrm>
            <a:off x="-3589364" y="3328316"/>
            <a:ext cx="18711081" cy="615254"/>
          </a:xfrm>
          <a:prstGeom prst="mathMinu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减 5">
            <a:extLst>
              <a:ext uri="{FF2B5EF4-FFF2-40B4-BE49-F238E27FC236}">
                <a16:creationId xmlns:a16="http://schemas.microsoft.com/office/drawing/2014/main" id="{B2B7C7EF-C378-2BFE-F117-4AD42B70368A}"/>
              </a:ext>
            </a:extLst>
          </p:cNvPr>
          <p:cNvSpPr/>
          <p:nvPr/>
        </p:nvSpPr>
        <p:spPr>
          <a:xfrm>
            <a:off x="-2764809" y="3367954"/>
            <a:ext cx="17721618" cy="615254"/>
          </a:xfrm>
          <a:prstGeom prst="mathMinu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427703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結論</a:t>
            </a:r>
            <a:r>
              <a:rPr lang="zh-TW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       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                 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dirty="0"/>
          </a:p>
          <a:p>
            <a:pPr algn="ctr"/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ctr"/>
            <a:r>
              <a:rPr lang="zh-TW" altLang="en-US" sz="54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sz="72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誰是</a:t>
            </a:r>
            <a:r>
              <a:rPr lang="zh-CN" altLang="zh-CN" sz="72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米非波</a:t>
            </a:r>
            <a:r>
              <a:rPr lang="zh-CN" altLang="en-US" sz="72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設</a:t>
            </a:r>
            <a:r>
              <a:rPr lang="zh-TW" altLang="en-US" sz="7200" kern="100" dirty="0">
                <a:solidFill>
                  <a:srgbClr val="1328E3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？</a:t>
            </a:r>
            <a:endParaRPr lang="en-US" altLang="zh-TW" sz="7200" kern="100" dirty="0">
              <a:solidFill>
                <a:srgbClr val="1328E3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4378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結論</a:t>
            </a:r>
            <a:r>
              <a:rPr lang="zh-TW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       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                 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dirty="0"/>
          </a:p>
          <a:p>
            <a:pPr algn="ctr"/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/>
            <a:r>
              <a:rPr lang="zh-TW" altLang="en-US" sz="5400" kern="100" dirty="0">
                <a:solidFill>
                  <a:srgbClr val="00B05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sz="5400" kern="1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親愛的弟兄姐妹們，</a:t>
            </a:r>
            <a:endParaRPr lang="en-US" altLang="zh-CN" sz="5400" kern="100" dirty="0">
              <a:solidFill>
                <a:srgbClr val="003EE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/>
            <a:r>
              <a:rPr lang="zh-TW" altLang="en-US" sz="5400" kern="1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sz="5400" kern="1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我們願意努力的傳福音</a:t>
            </a:r>
            <a:r>
              <a:rPr lang="zh-TW" altLang="en-US" sz="5400" kern="1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endParaRPr lang="en-US" altLang="zh-CN" sz="5400" kern="100" dirty="0">
              <a:solidFill>
                <a:srgbClr val="003EE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CN" altLang="en-US" sz="5400" kern="1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去为主尋找那些米非波設嗎？</a:t>
            </a:r>
            <a:endParaRPr lang="en-US" altLang="zh-CN" sz="5400" dirty="0">
              <a:solidFill>
                <a:srgbClr val="003EE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/>
            <a:endParaRPr lang="en-US" altLang="zh-TW" sz="5400" kern="100" dirty="0">
              <a:solidFill>
                <a:srgbClr val="003EE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/>
            <a:r>
              <a:rPr lang="zh-CN" altLang="en-US" sz="5400" kern="1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altLang="zh-CN" sz="5400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667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C57043-CEA6-F744-B6BF-634D88B068FE}"/>
              </a:ext>
            </a:extLst>
          </p:cNvPr>
          <p:cNvSpPr txBox="1"/>
          <p:nvPr/>
        </p:nvSpPr>
        <p:spPr>
          <a:xfrm>
            <a:off x="1914525" y="280035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A70521-3E37-1044-801D-AAA53774942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7B60829-D50D-974C-AF8D-FDBE6F149372}"/>
              </a:ext>
            </a:extLst>
          </p:cNvPr>
          <p:cNvSpPr txBox="1"/>
          <p:nvPr/>
        </p:nvSpPr>
        <p:spPr>
          <a:xfrm>
            <a:off x="-207818" y="-110835"/>
            <a:ext cx="12462163" cy="8186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結論</a:t>
            </a:r>
            <a:r>
              <a:rPr lang="zh-TW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        </a:t>
            </a:r>
            <a:r>
              <a:rPr lang="zh-CN" altLang="en-US" sz="4000" dirty="0">
                <a:solidFill>
                  <a:schemeClr val="bg1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                                </a:t>
            </a:r>
            <a:r>
              <a:rPr lang="zh-CN" altLang="en-US" sz="3200" dirty="0"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  <a:cs typeface="楷体"/>
              </a:rPr>
              <a:t>：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endParaRPr lang="en-US" altLang="zh-CN" sz="5400" kern="100" dirty="0">
              <a:solidFill>
                <a:srgbClr val="1328E3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CN" altLang="en-US" sz="5400" kern="100" dirty="0">
                <a:solidFill>
                  <a:srgbClr val="1328E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sz="5400" kern="100" dirty="0">
                <a:latin typeface="KaiTi" panose="02010609060101010101" pitchFamily="49" charset="-122"/>
                <a:ea typeface="KaiTi" panose="02010609060101010101" pitchFamily="49" charset="-122"/>
              </a:rPr>
              <a:t>親愛的弟兄姐妹們，</a:t>
            </a:r>
            <a:endParaRPr lang="en-US" altLang="zh-CN" sz="5400" kern="1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sz="5400" kern="100" dirty="0">
                <a:latin typeface="KaiTi" panose="02010609060101010101" pitchFamily="49" charset="-122"/>
                <a:ea typeface="KaiTi" panose="02010609060101010101" pitchFamily="49" charset="-122"/>
              </a:rPr>
              <a:t>願意用主的信實和恩典</a:t>
            </a:r>
            <a:endParaRPr lang="en-US" altLang="zh-CN" sz="5400" kern="1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sz="5400" kern="1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對待我們的家人</a:t>
            </a:r>
            <a:r>
              <a:rPr lang="zh-TW" altLang="en-US" sz="5400" kern="1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endParaRPr lang="en-US" altLang="zh-CN" sz="5400" kern="100" dirty="0">
              <a:solidFill>
                <a:srgbClr val="003EE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對待我們</a:t>
            </a:r>
            <a:r>
              <a:rPr lang="zh-CN" altLang="en-US" sz="5400" kern="1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教會</a:t>
            </a:r>
            <a:r>
              <a:rPr lang="zh-TW" altLang="en-US" sz="5400" kern="1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的弟兄姊妹，</a:t>
            </a:r>
            <a:endParaRPr lang="en-US" altLang="zh-TW" sz="5400" kern="100" dirty="0">
              <a:solidFill>
                <a:srgbClr val="003EE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對待我們</a:t>
            </a:r>
            <a:r>
              <a:rPr lang="zh-CN" altLang="en-US" sz="5400" kern="1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教會</a:t>
            </a:r>
            <a:r>
              <a:rPr lang="zh-TW" altLang="en-US" sz="5400" kern="1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的牧師，</a:t>
            </a:r>
            <a:r>
              <a:rPr lang="zh-CN" altLang="en-US" sz="5400" kern="1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傳道</a:t>
            </a:r>
            <a:r>
              <a:rPr lang="zh-TW" altLang="en-US" sz="5400" kern="1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，長老</a:t>
            </a:r>
            <a:endParaRPr lang="en-US" altLang="zh-TW" sz="5400" kern="100" dirty="0">
              <a:solidFill>
                <a:srgbClr val="003EE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sz="5400" kern="1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和我們的師母們</a:t>
            </a:r>
            <a:r>
              <a:rPr lang="zh-TW" altLang="en-US" sz="5400" kern="100" dirty="0">
                <a:solidFill>
                  <a:srgbClr val="003EE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嗎？</a:t>
            </a:r>
            <a:endParaRPr lang="en-US" altLang="zh-TW" sz="5400" kern="100" dirty="0">
              <a:solidFill>
                <a:srgbClr val="003EE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r>
              <a:rPr lang="zh-TW" altLang="en-US" sz="5400" kern="1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altLang="zh-CN" sz="5400" kern="100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indent="355600" algn="just"/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045325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CDAA2C-00A8-4CA2-B097-6FCB409C0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60" y="1050006"/>
            <a:ext cx="4034786" cy="4557000"/>
          </a:xfrm>
        </p:spPr>
        <p:txBody>
          <a:bodyPr anchor="b">
            <a:normAutofit/>
          </a:bodyPr>
          <a:lstStyle/>
          <a:p>
            <a:pPr algn="r"/>
            <a:r>
              <a:rPr lang="zh-TW" altLang="en-US" sz="8800" dirty="0">
                <a:solidFill>
                  <a:srgbClr val="FF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祝福</a:t>
            </a:r>
            <a:r>
              <a:rPr lang="zh-CN" altLang="en-US" sz="7200" dirty="0">
                <a:solidFill>
                  <a:srgbClr val="FF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br>
              <a:rPr lang="en-US" altLang="zh-TW" sz="7200" dirty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br>
              <a:rPr lang="en-US" altLang="zh-TW" sz="7200" dirty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br>
              <a:rPr lang="en-US" altLang="zh-TW" sz="7200" dirty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endParaRPr lang="en-US" sz="3600" dirty="0">
              <a:solidFill>
                <a:srgbClr val="FFFF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CD3F23CF-8F2A-CCF0-9DD7-C2B1E70CEF03}"/>
              </a:ext>
            </a:extLst>
          </p:cNvPr>
          <p:cNvCxnSpPr>
            <a:cxnSpLocks/>
          </p:cNvCxnSpPr>
          <p:nvPr/>
        </p:nvCxnSpPr>
        <p:spPr>
          <a:xfrm>
            <a:off x="-13" y="3072740"/>
            <a:ext cx="4037835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B8EF10D-8AA9-3B35-1A0A-923E58760CDE}"/>
              </a:ext>
            </a:extLst>
          </p:cNvPr>
          <p:cNvSpPr txBox="1">
            <a:spLocks/>
          </p:cNvSpPr>
          <p:nvPr/>
        </p:nvSpPr>
        <p:spPr>
          <a:xfrm>
            <a:off x="5515743" y="168489"/>
            <a:ext cx="5276850" cy="6857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4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 圣殿被毁  百姓被掳</a:t>
            </a:r>
            <a:endParaRPr lang="zh-TW" altLang="en-US" sz="4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EC182E2-6DB9-4662-61F6-6A35514D1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822" y="10138"/>
            <a:ext cx="8154177" cy="68579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600" dirty="0">
                <a:solidFill>
                  <a:srgbClr val="1328E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</a:t>
            </a:r>
            <a:endParaRPr lang="zh-CN" altLang="en-US" sz="36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CE1D367-5BAA-1684-B1A3-7FA039A7F03E}"/>
              </a:ext>
            </a:extLst>
          </p:cNvPr>
          <p:cNvSpPr txBox="1"/>
          <p:nvPr/>
        </p:nvSpPr>
        <p:spPr>
          <a:xfrm>
            <a:off x="4034774" y="258166"/>
            <a:ext cx="815722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kumimoji="1"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endParaRPr kumimoji="1"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lang="zh-CN" altLang="en-US" sz="6000" dirty="0">
                <a:latin typeface="KaiTi" panose="02010609060101010101" pitchFamily="49" charset="-122"/>
                <a:ea typeface="KaiTi" panose="02010609060101010101" pitchFamily="49" charset="-122"/>
              </a:rPr>
              <a:t>願神用祂的話！</a:t>
            </a:r>
            <a:endParaRPr lang="en-US" altLang="zh-CN" sz="6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lang="zh-CN" altLang="en-US" sz="6000" dirty="0">
                <a:latin typeface="KaiTi" panose="02010609060101010101" pitchFamily="49" charset="-122"/>
                <a:ea typeface="KaiTi" panose="02010609060101010101" pitchFamily="49" charset="-122"/>
              </a:rPr>
              <a:t>賜福大家</a:t>
            </a:r>
            <a:r>
              <a:rPr lang="zh-TW" altLang="en-US" sz="6000" dirty="0">
                <a:latin typeface="KaiTi" panose="02010609060101010101" pitchFamily="49" charset="-122"/>
                <a:ea typeface="KaiTi" panose="02010609060101010101" pitchFamily="49" charset="-122"/>
              </a:rPr>
              <a:t>！</a:t>
            </a:r>
            <a:endParaRPr lang="en-US" altLang="zh-TW" sz="6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181031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CDAA2C-00A8-4CA2-B097-6FCB409C0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60" y="1050006"/>
            <a:ext cx="4034786" cy="4557000"/>
          </a:xfrm>
        </p:spPr>
        <p:txBody>
          <a:bodyPr anchor="b">
            <a:normAutofit/>
          </a:bodyPr>
          <a:lstStyle/>
          <a:p>
            <a:pPr algn="r"/>
            <a:r>
              <a:rPr lang="zh-TW" altLang="en-US" sz="8800" dirty="0">
                <a:solidFill>
                  <a:srgbClr val="FF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頌讚</a:t>
            </a:r>
            <a:r>
              <a:rPr lang="zh-CN" altLang="en-US" sz="7200" dirty="0">
                <a:solidFill>
                  <a:srgbClr val="FF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br>
              <a:rPr lang="en-US" altLang="zh-TW" sz="7200" dirty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br>
              <a:rPr lang="en-US" altLang="zh-TW" sz="7200" dirty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br>
              <a:rPr lang="en-US" altLang="zh-TW" sz="7200" dirty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endParaRPr lang="en-US" sz="3600" dirty="0">
              <a:solidFill>
                <a:srgbClr val="FFFF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CD3F23CF-8F2A-CCF0-9DD7-C2B1E70CEF03}"/>
              </a:ext>
            </a:extLst>
          </p:cNvPr>
          <p:cNvCxnSpPr>
            <a:cxnSpLocks/>
          </p:cNvCxnSpPr>
          <p:nvPr/>
        </p:nvCxnSpPr>
        <p:spPr>
          <a:xfrm>
            <a:off x="-13" y="3072740"/>
            <a:ext cx="4037835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B8EF10D-8AA9-3B35-1A0A-923E58760CDE}"/>
              </a:ext>
            </a:extLst>
          </p:cNvPr>
          <p:cNvSpPr txBox="1">
            <a:spLocks/>
          </p:cNvSpPr>
          <p:nvPr/>
        </p:nvSpPr>
        <p:spPr>
          <a:xfrm>
            <a:off x="5515743" y="168489"/>
            <a:ext cx="5276850" cy="6857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4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 圣殿被毁  百姓被掳</a:t>
            </a:r>
            <a:endParaRPr lang="zh-TW" altLang="en-US" sz="4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EC182E2-6DB9-4662-61F6-6A35514D1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822" y="10138"/>
            <a:ext cx="8154177" cy="68579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600" dirty="0">
                <a:solidFill>
                  <a:srgbClr val="1328E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</a:t>
            </a:r>
            <a:endParaRPr lang="zh-CN" altLang="en-US" sz="36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CE1D367-5BAA-1684-B1A3-7FA039A7F03E}"/>
              </a:ext>
            </a:extLst>
          </p:cNvPr>
          <p:cNvSpPr txBox="1"/>
          <p:nvPr/>
        </p:nvSpPr>
        <p:spPr>
          <a:xfrm>
            <a:off x="4034774" y="258166"/>
            <a:ext cx="815722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kumimoji="1"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endParaRPr kumimoji="1"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lang="zh-TW" altLang="en-US" sz="6000" dirty="0">
                <a:latin typeface="KaiTi" panose="02010609060101010101" pitchFamily="49" charset="-122"/>
                <a:ea typeface="KaiTi" panose="02010609060101010101" pitchFamily="49" charset="-122"/>
              </a:rPr>
              <a:t>願一切的</a:t>
            </a:r>
            <a:endParaRPr lang="en-US" altLang="zh-TW" sz="6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lang="zh-CN" altLang="en-US" sz="6000" dirty="0">
                <a:latin typeface="KaiTi" panose="02010609060101010101" pitchFamily="49" charset="-122"/>
                <a:ea typeface="KaiTi" panose="02010609060101010101" pitchFamily="49" charset="-122"/>
              </a:rPr>
              <a:t>權能、</a:t>
            </a:r>
            <a:r>
              <a:rPr lang="zh-TW" altLang="en-US" sz="6000" dirty="0">
                <a:latin typeface="KaiTi" panose="02010609060101010101" pitchFamily="49" charset="-122"/>
                <a:ea typeface="KaiTi" panose="02010609060101010101" pitchFamily="49" charset="-122"/>
              </a:rPr>
              <a:t>榮耀</a:t>
            </a:r>
            <a:r>
              <a:rPr lang="zh-CN" altLang="en-US" sz="6000" dirty="0">
                <a:latin typeface="KaiTi" panose="02010609060101010101" pitchFamily="49" charset="-122"/>
                <a:ea typeface="KaiTi" panose="02010609060101010101" pitchFamily="49" charset="-122"/>
              </a:rPr>
              <a:t>、讚美</a:t>
            </a:r>
            <a:endParaRPr lang="en-US" altLang="zh-CN" sz="6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lang="zh-CN" altLang="en-US" sz="6000" dirty="0">
                <a:latin typeface="KaiTi" panose="02010609060101010101" pitchFamily="49" charset="-122"/>
                <a:ea typeface="KaiTi" panose="02010609060101010101" pitchFamily="49" charset="-122"/>
              </a:rPr>
              <a:t>都歸於神</a:t>
            </a:r>
            <a:r>
              <a:rPr lang="zh-TW" altLang="en-US" sz="6000" dirty="0">
                <a:latin typeface="KaiTi" panose="02010609060101010101" pitchFamily="49" charset="-122"/>
                <a:ea typeface="KaiTi" panose="02010609060101010101" pitchFamily="49" charset="-122"/>
              </a:rPr>
              <a:t>！</a:t>
            </a:r>
            <a:endParaRPr lang="en-US" altLang="zh-CN" sz="6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834715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CDAA2C-00A8-4CA2-B097-6FCB409C0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60" y="1050006"/>
            <a:ext cx="4034786" cy="4557000"/>
          </a:xfrm>
        </p:spPr>
        <p:txBody>
          <a:bodyPr anchor="b">
            <a:normAutofit/>
          </a:bodyPr>
          <a:lstStyle/>
          <a:p>
            <a:pPr algn="r"/>
            <a:r>
              <a:rPr lang="zh-TW" altLang="en-US" sz="8800" dirty="0">
                <a:solidFill>
                  <a:srgbClr val="FF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禱告</a:t>
            </a:r>
            <a:br>
              <a:rPr lang="en-US" altLang="zh-TW" sz="7200" dirty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br>
              <a:rPr lang="en-US" altLang="zh-TW" sz="7200" dirty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br>
              <a:rPr lang="en-US" altLang="zh-TW" sz="7200" dirty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endParaRPr lang="en-US" sz="3600" dirty="0">
              <a:solidFill>
                <a:srgbClr val="FFFF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CD3F23CF-8F2A-CCF0-9DD7-C2B1E70CEF03}"/>
              </a:ext>
            </a:extLst>
          </p:cNvPr>
          <p:cNvCxnSpPr>
            <a:cxnSpLocks/>
          </p:cNvCxnSpPr>
          <p:nvPr/>
        </p:nvCxnSpPr>
        <p:spPr>
          <a:xfrm>
            <a:off x="-13" y="3072740"/>
            <a:ext cx="4037835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B8EF10D-8AA9-3B35-1A0A-923E58760CDE}"/>
              </a:ext>
            </a:extLst>
          </p:cNvPr>
          <p:cNvSpPr txBox="1">
            <a:spLocks/>
          </p:cNvSpPr>
          <p:nvPr/>
        </p:nvSpPr>
        <p:spPr>
          <a:xfrm>
            <a:off x="5515743" y="168489"/>
            <a:ext cx="5276850" cy="6857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4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 圣殿被毁  百姓被掳</a:t>
            </a:r>
            <a:endParaRPr lang="zh-TW" altLang="en-US" sz="4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EC182E2-6DB9-4662-61F6-6A35514D1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822" y="10138"/>
            <a:ext cx="8154177" cy="68579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600" dirty="0">
                <a:solidFill>
                  <a:srgbClr val="1328E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</a:t>
            </a:r>
            <a:endParaRPr lang="zh-CN" altLang="en-US" sz="3600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4F3A709B-F7F0-C339-A5D5-644F952ACA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869" y="10133"/>
            <a:ext cx="8148083" cy="6837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6410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{5EA341EE-90AC-7342-A9BA-7AAC0CA79E80}tf10001067</Template>
  <TotalTime>13603</TotalTime>
  <Words>2868</Words>
  <Application>Microsoft Macintosh PowerPoint</Application>
  <PresentationFormat>宽屏</PresentationFormat>
  <Paragraphs>375</Paragraphs>
  <Slides>59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59</vt:i4>
      </vt:variant>
    </vt:vector>
  </HeadingPairs>
  <TitlesOfParts>
    <vt:vector size="67" baseType="lpstr">
      <vt:lpstr>等线</vt:lpstr>
      <vt:lpstr>KaiTi</vt:lpstr>
      <vt:lpstr>Microsoft JhengHei UI</vt:lpstr>
      <vt:lpstr>Arial</vt:lpstr>
      <vt:lpstr>Calibri</vt:lpstr>
      <vt:lpstr>Calibri Light</vt:lpstr>
      <vt:lpstr>Times New Roman</vt:lpstr>
      <vt:lpstr>Office Theme</vt:lpstr>
      <vt:lpstr>读经（撒下9:1～13）</vt:lpstr>
      <vt:lpstr>读经（撒下9:1～13）</vt:lpstr>
      <vt:lpstr>读经（撒下9:1～13）</vt:lpstr>
      <vt:lpstr>读经（撒下9:1～13）</vt:lpstr>
      <vt:lpstr>读经（撒下9:1～13）</vt:lpstr>
      <vt:lpstr>PowerPoint 演示文稿</vt:lpstr>
      <vt:lpstr>問安    </vt:lpstr>
      <vt:lpstr>禱告    </vt:lpstr>
      <vt:lpstr>經文    </vt:lpstr>
      <vt:lpstr>PowerPoint 演示文稿</vt:lpstr>
      <vt:lpstr>經文背景   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祝福    </vt:lpstr>
      <vt:lpstr>頌讚    </vt:lpstr>
      <vt:lpstr>禱告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⾼鴻勝傳道按牧禮</dc:title>
  <dc:creator>Albert Ko</dc:creator>
  <cp:lastModifiedBy>office</cp:lastModifiedBy>
  <cp:revision>1683</cp:revision>
  <dcterms:created xsi:type="dcterms:W3CDTF">2021-04-06T06:08:54Z</dcterms:created>
  <dcterms:modified xsi:type="dcterms:W3CDTF">2024-01-05T23:54:48Z</dcterms:modified>
</cp:coreProperties>
</file>