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5"/>
  </p:notesMasterIdLst>
  <p:sldIdLst>
    <p:sldId id="835" r:id="rId2"/>
    <p:sldId id="852" r:id="rId3"/>
    <p:sldId id="881" r:id="rId4"/>
    <p:sldId id="882" r:id="rId5"/>
    <p:sldId id="883" r:id="rId6"/>
    <p:sldId id="884" r:id="rId7"/>
    <p:sldId id="911" r:id="rId8"/>
    <p:sldId id="860" r:id="rId9"/>
    <p:sldId id="913" r:id="rId10"/>
    <p:sldId id="885" r:id="rId11"/>
    <p:sldId id="914" r:id="rId12"/>
    <p:sldId id="887" r:id="rId13"/>
    <p:sldId id="888" r:id="rId14"/>
    <p:sldId id="912" r:id="rId15"/>
    <p:sldId id="906" r:id="rId16"/>
    <p:sldId id="907" r:id="rId17"/>
    <p:sldId id="908" r:id="rId18"/>
    <p:sldId id="909" r:id="rId19"/>
    <p:sldId id="886" r:id="rId20"/>
    <p:sldId id="910" r:id="rId21"/>
    <p:sldId id="889" r:id="rId22"/>
    <p:sldId id="891" r:id="rId23"/>
    <p:sldId id="905" r:id="rId24"/>
    <p:sldId id="915" r:id="rId25"/>
    <p:sldId id="894" r:id="rId26"/>
    <p:sldId id="916" r:id="rId27"/>
    <p:sldId id="917" r:id="rId28"/>
    <p:sldId id="918" r:id="rId29"/>
    <p:sldId id="919" r:id="rId30"/>
    <p:sldId id="897" r:id="rId31"/>
    <p:sldId id="920" r:id="rId32"/>
    <p:sldId id="899" r:id="rId33"/>
    <p:sldId id="89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313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6346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6533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6013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8610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1207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0664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8135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0505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8479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7726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991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02037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786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34179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620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12:38-50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12:38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当时，有几个文士和法利赛人对耶稣说：「夫子，我们愿意你显个神迹给我们看。」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12:39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耶稣回答说：「一个邪恶淫乱的世代求看神迹，除了先知约拿的神迹以外，再没有神迹给他们看。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约拿三日三夜在大鱼肚腹中，人子也要这样三日三夜在地里头。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当审判的时候，尼尼微人要起来定这世代的罪，因为尼尼微人听了约拿所传的就悔改了。看哪，在这里有一人比约拿更大！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当审判的时候，南方的女王要起来定这世代的罪，因为她从地极而来，要听所罗门的智慧话。看哪，在这里有一人比所罗门更大。」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「污鬼离了人身，就在无水之地过来过去，寻求安歇之处，却寻不着。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我要回到我所出来的屋里去。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到了，就看见里面空闲，打扫干净，修饰好了，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便去另带了七个比自己更恶的鬼来，都进去住在那里。那人末后的景况比先前更不好了。这邪恶的世代也要如此。」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耶稣还对众人说话的时候，不料他母亲和他弟兄站在外边，要与他说话。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有人告诉他说：「看哪，你母亲和你弟兄站在外边，要与你说话。」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87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他却回答那人说：「谁是我的母亲？谁是我的弟兄？」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就伸手指着门徒，说：「看哪，我的母亲，我的弟兄。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凡遵行我天父旨意的人，就是我的弟兄姊妹和母亲了。」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687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十字架的神迹和果效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12:38-50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512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34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6" name="Rectangle 512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聖光聖經地理 Holy Light Bible Geography">
            <a:extLst>
              <a:ext uri="{FF2B5EF4-FFF2-40B4-BE49-F238E27FC236}">
                <a16:creationId xmlns:a16="http://schemas.microsoft.com/office/drawing/2014/main" id="{F9FE4ADB-7F98-F6A3-4A22-2DBDBF904C07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4815" y="643467"/>
            <a:ext cx="707436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1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时间：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AD28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年年底。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地点：迦百农。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对象：先是文士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法利赛人，后是众人。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B17B3E-5480-ABDA-4F93-0272C7C60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80918"/>
              </p:ext>
            </p:extLst>
          </p:nvPr>
        </p:nvGraphicFramePr>
        <p:xfrm>
          <a:off x="137652" y="1611536"/>
          <a:ext cx="8868696" cy="3684441"/>
        </p:xfrm>
        <a:graphic>
          <a:graphicData uri="http://schemas.openxmlformats.org/drawingml/2006/table">
            <a:tbl>
              <a:tblPr firstRow="1" firstCol="1" bandRow="1"/>
              <a:tblGrid>
                <a:gridCol w="1752158">
                  <a:extLst>
                    <a:ext uri="{9D8B030D-6E8A-4147-A177-3AD203B41FA5}">
                      <a16:colId xmlns:a16="http://schemas.microsoft.com/office/drawing/2014/main" val="983785387"/>
                    </a:ext>
                  </a:extLst>
                </a:gridCol>
                <a:gridCol w="1020538">
                  <a:extLst>
                    <a:ext uri="{9D8B030D-6E8A-4147-A177-3AD203B41FA5}">
                      <a16:colId xmlns:a16="http://schemas.microsoft.com/office/drawing/2014/main" val="3428235403"/>
                    </a:ext>
                  </a:extLst>
                </a:gridCol>
                <a:gridCol w="1061884">
                  <a:extLst>
                    <a:ext uri="{9D8B030D-6E8A-4147-A177-3AD203B41FA5}">
                      <a16:colId xmlns:a16="http://schemas.microsoft.com/office/drawing/2014/main" val="967660783"/>
                    </a:ext>
                  </a:extLst>
                </a:gridCol>
                <a:gridCol w="5034116">
                  <a:extLst>
                    <a:ext uri="{9D8B030D-6E8A-4147-A177-3AD203B41FA5}">
                      <a16:colId xmlns:a16="http://schemas.microsoft.com/office/drawing/2014/main" val="4294208304"/>
                    </a:ext>
                  </a:extLst>
                </a:gridCol>
              </a:tblGrid>
              <a:tr h="1228147"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书卷名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章数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节数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文士</a:t>
                      </a:r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法利赛人同时出现的经文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924363"/>
                  </a:ext>
                </a:extLst>
              </a:tr>
              <a:tr h="1228147"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马太福音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1071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667038"/>
                  </a:ext>
                </a:extLst>
              </a:tr>
              <a:tr h="1228147"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路加福音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1151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 font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352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6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一、超越约拿的神迹。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耶稣回答说：「一个邪恶淫乱的世代求看神迹，除了先知约拿的神迹以外，再没有神迹给他们看。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约拿三日三夜在大鱼肚腹中，人子也要这样三日三夜在地里头。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当审判的时候，尼尼微人要起来定这世代的罪，因为尼尼微人听了约拿所传的就悔改了。看哪，在这里有一人比约拿更大！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约拿,约拿尼尼微 - 伤感说说吧">
            <a:extLst>
              <a:ext uri="{FF2B5EF4-FFF2-40B4-BE49-F238E27FC236}">
                <a16:creationId xmlns:a16="http://schemas.microsoft.com/office/drawing/2014/main" id="{3AD3948C-B233-20C7-8F8C-E2163BB2BE7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750"/>
          <a:stretch/>
        </p:blipFill>
        <p:spPr bwMode="auto">
          <a:xfrm>
            <a:off x="628650" y="754148"/>
            <a:ext cx="78867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553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儿童圣经绘本 约拿的故事|插画|商业插画|Y_Nana - 原创作品 - 站酷 (ZCOOL)">
            <a:extLst>
              <a:ext uri="{FF2B5EF4-FFF2-40B4-BE49-F238E27FC236}">
                <a16:creationId xmlns:a16="http://schemas.microsoft.com/office/drawing/2014/main" id="{2D846546-397C-A615-1EE3-4414E9250C0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r="2" b="2"/>
          <a:stretch/>
        </p:blipFill>
        <p:spPr bwMode="auto">
          <a:xfrm>
            <a:off x="628650" y="754148"/>
            <a:ext cx="78867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5" name="Straight Connector 3084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279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60884B-2A0D-6C83-3E30-E579B424A60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724" r="2" b="2"/>
          <a:stretch/>
        </p:blipFill>
        <p:spPr>
          <a:xfrm>
            <a:off x="628650" y="754148"/>
            <a:ext cx="7886700" cy="499557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918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儿童圣经绘本 约拿的故事|插画|商业插画|Y_Nana - 原创作品 - 站酷 (ZCOOL)">
            <a:extLst>
              <a:ext uri="{FF2B5EF4-FFF2-40B4-BE49-F238E27FC236}">
                <a16:creationId xmlns:a16="http://schemas.microsoft.com/office/drawing/2014/main" id="{D713B4C0-C296-6966-58D2-6FA62BBDF90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" r="1" b="1"/>
          <a:stretch/>
        </p:blipFill>
        <p:spPr bwMode="auto">
          <a:xfrm>
            <a:off x="628650" y="754148"/>
            <a:ext cx="78867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儿童圣经绘本 约拿的故事|插画|商业插画|Y_Nana - 原创作品 - 站酷 (ZCOOL)">
            <a:extLst>
              <a:ext uri="{FF2B5EF4-FFF2-40B4-BE49-F238E27FC236}">
                <a16:creationId xmlns:a16="http://schemas.microsoft.com/office/drawing/2014/main" id="{EF9E0E2B-6C36-DE38-6D9A-53DDBEA9B9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5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儿童圣经绘本 约拿的故事|插画|商业插画|Y_Nana - 原创作品 - 站酷 (ZCOOL)">
            <a:extLst>
              <a:ext uri="{FF2B5EF4-FFF2-40B4-BE49-F238E27FC236}">
                <a16:creationId xmlns:a16="http://schemas.microsoft.com/office/drawing/2014/main" id="{C4B6F815-053C-3A9D-C856-75BF24300E4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" b="2"/>
          <a:stretch/>
        </p:blipFill>
        <p:spPr bwMode="auto">
          <a:xfrm>
            <a:off x="628650" y="754148"/>
            <a:ext cx="78867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633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约拿书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上帝对约拿说：「你因这棵蓖麻发怒合乎理吗？」他说：「我发怒以至于死，都合乎理！」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耶和华说：「这蓖麻不是你栽种的，也不是你培养的；一夜发生，一夜干死，你尚且爱惜；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何况这尼尼微大城，其中不能分辨左手右手的有十二万多人，并有许多牲畜，我岂能不爱惜呢？」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48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D1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70CBFB-4AA8-682C-7BA2-7F59671522B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21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4DC309-0287-076D-CA5E-4D9BE3DDD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580207"/>
              </p:ext>
            </p:extLst>
          </p:nvPr>
        </p:nvGraphicFramePr>
        <p:xfrm>
          <a:off x="157201" y="515076"/>
          <a:ext cx="8829368" cy="5230366"/>
        </p:xfrm>
        <a:graphic>
          <a:graphicData uri="http://schemas.openxmlformats.org/drawingml/2006/table">
            <a:tbl>
              <a:tblPr firstRow="1" firstCol="1" bandRow="1"/>
              <a:tblGrid>
                <a:gridCol w="4414684">
                  <a:extLst>
                    <a:ext uri="{9D8B030D-6E8A-4147-A177-3AD203B41FA5}">
                      <a16:colId xmlns:a16="http://schemas.microsoft.com/office/drawing/2014/main" val="950446780"/>
                    </a:ext>
                  </a:extLst>
                </a:gridCol>
                <a:gridCol w="4414684">
                  <a:extLst>
                    <a:ext uri="{9D8B030D-6E8A-4147-A177-3AD203B41FA5}">
                      <a16:colId xmlns:a16="http://schemas.microsoft.com/office/drawing/2014/main" val="952041566"/>
                    </a:ext>
                  </a:extLst>
                </a:gridCol>
              </a:tblGrid>
              <a:tr h="7467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耶稣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约拿</a:t>
                      </a:r>
                      <a:endParaRPr lang="en-US" sz="36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538873"/>
                  </a:ext>
                </a:extLst>
              </a:tr>
              <a:tr h="1569874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主动的受死</a:t>
                      </a: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：</a:t>
                      </a: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能承担罪人的赎价。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被动的受死</a:t>
                      </a: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：</a:t>
                      </a: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连自己罪的代价也不能承担。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576249"/>
                  </a:ext>
                </a:extLst>
              </a:tr>
              <a:tr h="1618523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自主的复活：彰显造物主的能力。</a:t>
                      </a:r>
                      <a:endParaRPr lang="en-US" sz="36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领受的复活：维靠造物主的恩典。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158875"/>
                  </a:ext>
                </a:extLst>
              </a:tr>
              <a:tr h="1295229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事工的完成：甘心。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事工的完成：违心。</a:t>
                      </a:r>
                      <a:endParaRPr lang="en-US" sz="3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792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294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路加福音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你们若单爱那爱你们的人，有甚么可酬谢的呢？就是罪人也爱那爱他们的人。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你们若善待那善待你们的人，有甚么可酬谢的呢？就是罪人也是这样行。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你们若借给人，指望从他收回，有甚么可酬谢的呢？就是罪人也借给罪人，要如数收回。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55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你们倒要爱仇敌，也要善待他们，并要借给人不指望偿还，你们的赏赐就必大了，你们也必作至高者的儿子；因为他恩待那忘恩的和作恶的。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你们要慈悲，像你们的父慈悲一样。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869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一、超越约拿的神迹。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二、超越所罗门的智慧。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330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当审判的时候，南方的女王要起来定这世代的罪，因为她从地极而来，要听所罗门的智慧话。看哪，在这里有一人比所罗门更大。」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「污鬼离了人身，就在无水之地过来过去，寻求安歇之处，却寻不着。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我要回到我所出来的屋里去。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到了，就看见里面空闲，打扫干净，修饰好了，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12:45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便去另带了七个比自己更恶的鬼来，都进去住在那里。那人末后的景况比先前更不好了。这邪恶的世代也要如此。」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9047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所以我告诉你们：「人一切的罪和亵渎的话都可得赦免，惟独亵渎圣灵，总不得赦免。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凡说话干犯人子的，还可得赦免；惟独说话干犯圣灵的，今世来世总不得赦免。」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143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善人从他心里所存的善就发出善来；恶人从他心里所存的恶就发出恶来。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我又告诉你们，凡人所说的闲话，当审判的日子，必要句句供出来；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因为要凭你的话定你为义，也要凭你的话定你有罪。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370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于是耶稣开他们的心窍，使他们能明白圣经，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又对他们说：「照经上所写的，基督必受害，第三日从死里复活，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并且人要奉他的名传悔改、赦罪的道，从耶路撒冷起直传到万邦。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6475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一、超越约拿的神迹。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二、超越所罗门的智慧。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三、超越亲情的顺服。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0887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耶稣还对众人说话的时候，不料他母亲和他弟兄站在外边，要与他说话。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有人告诉他说：「看哪，你母亲和你弟兄站在外边，要与你说话。」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他却回答那人说：「谁是我的母亲？谁是我的弟兄？」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就伸手指着门徒，说：「看哪，我的母亲，我的弟兄。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凡遵行我天父旨意的人，就是我的弟兄姊妹和母亲了。」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888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58:13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你若在安息日掉转（或译：谨慎）你的脚步，在我圣日不以操作为喜乐，称安息日为可喜乐的，称耶和华的圣日为可尊重的；而且尊敬这日，不办自己的私事，不随自己的私意，不说自己的私话，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58:14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你就以耶和华为乐。耶和华要使你乘驾地的高处，又以你祖雅各的产业养育你。这是耶和华亲口说的。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5567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约翰一书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不要爱世界和世界上的事。人若爱世界，爱父的心就不在他里面了。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因为，凡世界上的事，就像肉体的情欲、眼目的情欲，并今生的骄傲，都不是从父来的，乃是从世界来的。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这世界和其上的情欲都要过去，惟独遵行上帝旨意的，是永远常存。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460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、认识主的十字架。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、靠近十字架的主。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、遵行救主的旨意。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34709</TotalTime>
  <Words>1825</Words>
  <Application>Microsoft Office PowerPoint</Application>
  <PresentationFormat>On-screen Show (4:3)</PresentationFormat>
  <Paragraphs>95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SimSun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110</cp:revision>
  <dcterms:created xsi:type="dcterms:W3CDTF">2010-03-20T17:46:04Z</dcterms:created>
  <dcterms:modified xsi:type="dcterms:W3CDTF">2023-03-31T17:25:46Z</dcterms:modified>
</cp:coreProperties>
</file>