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30"/>
  </p:notesMasterIdLst>
  <p:sldIdLst>
    <p:sldId id="835" r:id="rId2"/>
    <p:sldId id="852" r:id="rId3"/>
    <p:sldId id="881" r:id="rId4"/>
    <p:sldId id="882" r:id="rId5"/>
    <p:sldId id="883" r:id="rId6"/>
    <p:sldId id="884" r:id="rId7"/>
    <p:sldId id="860" r:id="rId8"/>
    <p:sldId id="885" r:id="rId9"/>
    <p:sldId id="853" r:id="rId10"/>
    <p:sldId id="865" r:id="rId11"/>
    <p:sldId id="886" r:id="rId12"/>
    <p:sldId id="887" r:id="rId13"/>
    <p:sldId id="888" r:id="rId14"/>
    <p:sldId id="889" r:id="rId15"/>
    <p:sldId id="890" r:id="rId16"/>
    <p:sldId id="891" r:id="rId17"/>
    <p:sldId id="905" r:id="rId18"/>
    <p:sldId id="893" r:id="rId19"/>
    <p:sldId id="894" r:id="rId20"/>
    <p:sldId id="895" r:id="rId21"/>
    <p:sldId id="896" r:id="rId22"/>
    <p:sldId id="897" r:id="rId23"/>
    <p:sldId id="898" r:id="rId24"/>
    <p:sldId id="899" r:id="rId25"/>
    <p:sldId id="900" r:id="rId26"/>
    <p:sldId id="901" r:id="rId27"/>
    <p:sldId id="902" r:id="rId28"/>
    <p:sldId id="90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56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18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23136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1733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6013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9746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5929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8610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2575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12073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06644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58854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0505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7178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162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87865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65077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36206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547264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066318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22213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5771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11:20-30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耶稣在诸城中行了许多异能，那些城的人终不悔改，就在那时候责备他们，说：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「哥拉汛哪，你有祸了！伯赛大啊，你有祸了！因为在你们中间所行的异能，若行在泰尔、西顿，他们早已披麻蒙灰悔改了。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但我告诉你们，当审判的日子，泰尔、西顿所受的，比你们还容易受呢！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迦百农啊，你已经升到天上（或译：你将要升到天上吗），将来必坠落阴间；因为在你那里所行的异能，若行在所多玛，它还可以存到今日。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但我告诉你们，当审判的日子，所多玛所受的，比你还容易受呢！」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那时，耶稣说：「父啊，天地的主，我感谢你！因为你将这些事向聪明通达人就藏起来，向婴孩就显出来。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父啊，是的，因为你的美意本是如此。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一切所有的，都是我父交付我的；除了父，没有人知道子；除了子和子所愿意指示的，没有人知道父。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凡劳苦担重担的人可以到我这里来，我就使你们得安息。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我心里柔和谦卑，你们当负我的轭，学我的样式；这样，你们心里就必得享安息。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11:30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因为我的轭是容易的，我的担子是轻省的。」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587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作一个真正的智慧之子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11:20-30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人子来了，也吃也喝，人又说他是贪食好酒的人，是税吏和罪人的朋友。但智慧之子总以智慧为是（有古卷：但智慧在行为上就显为是）。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357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1C357-978A-700D-3739-54102A97A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9DC87-84CB-7361-552E-C37A5F89F83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2C4C0B-AF41-9531-2AC3-31322D5FC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689809"/>
            <a:ext cx="7886700" cy="547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876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643468"/>
            <a:ext cx="8178800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F50758F-5E9A-CEDB-4B74-F12FBF739D1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40357" y="1560107"/>
            <a:ext cx="7463281" cy="373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511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77500" lnSpcReduction="2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耶稣吩咐完了十二个门徒，就离开那里，往各城去传道、教训人。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约翰在监里听见基督所做的事，就打发两个门徒去，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问他说：「那将要来的是你吗？还是我们等候别人呢？」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耶稣回答说：「你们去，把所听见、所看见的事告诉约翰。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就是瞎子看见，瘸子行走，长大麻疯的洁净，聋子听见，死人复活，穷人有福音传给他们。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凡不因我跌倒的就有福了！」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848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一、智慧之子要有终极寻求。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2126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他们走的时候，耶稣就对众人讲论约翰说：「你们从前出到旷野是要看甚么呢？要看风吹动的芦苇吗？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你们出去到底是要看甚么？要看穿细软衣服的人吗？那穿细软衣服的人是在王宫里。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你们出去究竟是为甚么？是要看先知吗？我告诉你们，是的，他比先知大多了。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9317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人生打油诗：</a:t>
            </a:r>
            <a:endParaRPr lang="en-US" altLang="zh-CN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一岁闪亮登场，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十岁快乐成长，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二十为情彷徨，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三十基本定向，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四十拼命打闯，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五十回头望望，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0294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六十告老还乡，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七十搓搓麻将，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八十晒晒太阳，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九十躺在床上，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一百挂在墙上。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229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经上记着说：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我要差遣我的使者在你前面预备道路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，所说的就是这个人。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我实在告诉你们，凡妇人所生的，没有一个兴起来大过施洗约翰的；然而天国里最小的比他还大。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5550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我可用甚么比这世代呢？好像孩童坐在街市上招呼同伴，说：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我们向你们吹笛，你们不跳舞；我们向你们举哀，你们不捶胸。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约翰来了，也不吃也不喝，人就说他是被鬼附着的；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人子来了，也吃也喝，人又说他是贪食好酒的人，是税吏和罪人的朋友。但智慧之子总以智慧为是（有古卷：但智慧在行为上就显为是）。」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5869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一、智慧之子要有终极寻求。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二、智慧之子要怀谦卑心态。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4371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85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耶稣在诸城中行了许多异能，那些城的人终不悔改，就在那时候责备他们，说：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「哥拉汛哪，你有祸了！伯赛大啊，你有祸了！因为在你们中间所行的异能，若行在泰尔、西顿，他们早已披麻蒙灰悔改了。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但我告诉你们，当审判的日子，泰尔、西顿所受的，比你们还容易受呢！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迦百农啊，你已经升到天上（或译：你将要升到天上吗），将来必坠落阴间；因为在你那里所行的异能，若行在所多玛，它还可以存到今日。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11:24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但我告诉你们，当审判的日子，所多玛所受的，比你还容易受呢！」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9047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99" y="275303"/>
            <a:ext cx="8986285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11:25 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那时，耶稣说：「父啊，天地的主，我感谢你！因为你将这些事向聪明通达人就藏起来，向婴孩就显出来。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11:26 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父啊，是的，因为你的美意本是如此。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11:27 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一切所有的，都是我父交付我的；除了父，没有人知道子；除了子和子所愿意指示的，没有人知道父。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11:28 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凡劳苦担重担的人可以到我这里来，我就使你们得安息。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11:29 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我心里柔和谦卑，你们当负我的轭，学我的样式；这样，你们心里就必得享安息。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11:30 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因为我的轭是容易的，我的担子是轻省的。」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7017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一、智慧之子要有终极寻求。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二、智慧之子要怀谦卑心态。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三、智慧之子要能轻省担子。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2560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凡劳苦担重担的人可以到我这里来，我就使你们得安息。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11:29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我心里柔和谦卑，你们当负我的轭，学我的样式；这样，你们心里就必得享安息。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因为我的轭是容易的，我的担子是轻省的。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3888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诗篇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90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（神人摩西的祈祷）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128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90:1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主啊，你世世代代作我们的居所。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90:2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诸山未曾生出，地与世界你未曾造成，从亘古到永远，你是上帝。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90:3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你使人归于尘土，说：你们世人要归回。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90:4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在你看来，千年如已过的昨日，又如夜间的一更。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8460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90:5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你叫他们如水冲去；他们如睡一觉。早晨，他们如生长的草，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90:6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早晨发芽生长，晚上割下枯干。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90:7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我们因你的怒气而消灭，因你的忿怒而惊惶。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90:8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你将我们的罪孽摆在你面前，将我们的隐恶摆在你面光之中。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187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90:9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我们经过的日子都在你震怒之下；我们度尽的年岁好像一声叹息。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90:10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我们一生的年日是七十岁，若是强壮可到八十岁；但其中所矜夸的不过是劳苦愁烦，转眼成空，我们便如飞而去。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90:11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谁晓得你怒气的权势？谁按着你该受的敬畏晓得你的忿怒呢？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90:12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求你指教我们怎样数算自己的日子，好叫我们得着智慧的心。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0418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90:13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耶和华啊，我们要等到几时呢？求你转回，为你的仆人后悔。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90:14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求你使我们早早饱得你的慈爱，好叫我们一生一世欢呼喜乐。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90:15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求你照着你使我们受苦的日子，和我们遭难的年岁，叫我们喜乐。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3843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90:16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愿你的作为向你仆人显现；愿你的荣耀向他们子孙显明。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90:17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愿主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―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我们上帝的荣美归于我们身上。愿你坚立我们手所做的工；我们手所做的工，愿你坚立。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4231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33493</TotalTime>
  <Words>1959</Words>
  <Application>Microsoft Office PowerPoint</Application>
  <PresentationFormat>On-screen Show (4:3)</PresentationFormat>
  <Paragraphs>89</Paragraphs>
  <Slides>28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104</cp:revision>
  <dcterms:created xsi:type="dcterms:W3CDTF">2010-03-20T17:46:04Z</dcterms:created>
  <dcterms:modified xsi:type="dcterms:W3CDTF">2023-03-04T05:43:32Z</dcterms:modified>
</cp:coreProperties>
</file>