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31"/>
  </p:notesMasterIdLst>
  <p:sldIdLst>
    <p:sldId id="835" r:id="rId2"/>
    <p:sldId id="852" r:id="rId3"/>
    <p:sldId id="1375" r:id="rId4"/>
    <p:sldId id="1376" r:id="rId5"/>
    <p:sldId id="1391" r:id="rId6"/>
    <p:sldId id="1377" r:id="rId7"/>
    <p:sldId id="1378" r:id="rId8"/>
    <p:sldId id="1379" r:id="rId9"/>
    <p:sldId id="1380" r:id="rId10"/>
    <p:sldId id="1381" r:id="rId11"/>
    <p:sldId id="845" r:id="rId12"/>
    <p:sldId id="1347" r:id="rId13"/>
    <p:sldId id="1349" r:id="rId14"/>
    <p:sldId id="1339" r:id="rId15"/>
    <p:sldId id="1343" r:id="rId16"/>
    <p:sldId id="1382" r:id="rId17"/>
    <p:sldId id="1370" r:id="rId18"/>
    <p:sldId id="1358" r:id="rId19"/>
    <p:sldId id="1383" r:id="rId20"/>
    <p:sldId id="1384" r:id="rId21"/>
    <p:sldId id="1373" r:id="rId22"/>
    <p:sldId id="1385" r:id="rId23"/>
    <p:sldId id="1386" r:id="rId24"/>
    <p:sldId id="1387" r:id="rId25"/>
    <p:sldId id="1388" r:id="rId26"/>
    <p:sldId id="1389" r:id="rId27"/>
    <p:sldId id="1346" r:id="rId28"/>
    <p:sldId id="1390" r:id="rId29"/>
    <p:sldId id="1374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40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539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4315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6853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1980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0483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3907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8474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89354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7796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8312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9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9799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2496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31589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67996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188287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0046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2167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40704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21683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67855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30006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68251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2564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384611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4570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10:5-23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耶稣差这十二个人去，吩咐他们说：「外邦人的路，你们不要走；撒马利亚人的城，你们不要进；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宁可往以色列家迷失的羊那里去。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随走随传，说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天国近了！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医治病人，叫死人复活，叫长大麻疯的洁净，把鬼赶出去。你们白白地得来，也要白白地舍去。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2711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腰袋里不要带金银铜钱；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行路不要带口袋；不要带两件褂子，也不要带鞋和拐杖。因为工人得饮食是应当的。</a:t>
            </a:r>
          </a:p>
        </p:txBody>
      </p:sp>
    </p:spTree>
    <p:extLst>
      <p:ext uri="{BB962C8B-B14F-4D97-AF65-F5344CB8AC3E}">
        <p14:creationId xmlns:p14="http://schemas.microsoft.com/office/powerpoint/2010/main" val="3299853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你们无论进哪一城，哪一村，要打听那里谁是好人，就住在他家，直住到走的时候。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进他家里去，要请他的安。</a:t>
            </a:r>
          </a:p>
        </p:txBody>
      </p:sp>
    </p:spTree>
    <p:extLst>
      <p:ext uri="{BB962C8B-B14F-4D97-AF65-F5344CB8AC3E}">
        <p14:creationId xmlns:p14="http://schemas.microsoft.com/office/powerpoint/2010/main" val="3936821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那家若配得平安，你们所求的平安就必临到那家；若不配得，你们所求的平安仍归你们。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凡不接待你们、不听你们话的人，你们离开那家，或是那城的时候，就把脚上的尘土跺下去。</a:t>
            </a:r>
          </a:p>
        </p:txBody>
      </p:sp>
    </p:spTree>
    <p:extLst>
      <p:ext uri="{BB962C8B-B14F-4D97-AF65-F5344CB8AC3E}">
        <p14:creationId xmlns:p14="http://schemas.microsoft.com/office/powerpoint/2010/main" val="4032225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我实在告诉你们，当审判的日子，所多玛和蛾摩拉所受的，比那城还容易受呢！」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「我差你们去，如同羊进入狼群；所以你们要灵巧像蛇，驯良像鸽子。</a:t>
            </a:r>
          </a:p>
        </p:txBody>
      </p:sp>
    </p:spTree>
    <p:extLst>
      <p:ext uri="{BB962C8B-B14F-4D97-AF65-F5344CB8AC3E}">
        <p14:creationId xmlns:p14="http://schemas.microsoft.com/office/powerpoint/2010/main" val="4072138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你们要防备人；因为他们要把你们交给公会，也要在会堂里鞭打你们，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并且你们要为我的缘故被送到诸侯君王面前，对他们和外邦人作见证。</a:t>
            </a:r>
          </a:p>
        </p:txBody>
      </p:sp>
    </p:spTree>
    <p:extLst>
      <p:ext uri="{BB962C8B-B14F-4D97-AF65-F5344CB8AC3E}">
        <p14:creationId xmlns:p14="http://schemas.microsoft.com/office/powerpoint/2010/main" val="3548934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你们被交的时候，不要思虑怎样说话，或说甚么话。到那时候，必赐给你们当说的话；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因为不是你们自己说的，乃是你们父的灵在你们里头说的。</a:t>
            </a:r>
          </a:p>
        </p:txBody>
      </p:sp>
    </p:spTree>
    <p:extLst>
      <p:ext uri="{BB962C8B-B14F-4D97-AF65-F5344CB8AC3E}">
        <p14:creationId xmlns:p14="http://schemas.microsoft.com/office/powerpoint/2010/main" val="244945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弟兄要把弟兄，父亲要把儿子，送到死地；儿女要与父母为敌，害死他们；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并且你们要为我的名被众人恨恶。惟有忍耐到底的必然得救。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有人在这城里逼迫你们，就逃到那城里去。我实在告诉你们，以色列的城邑，你们还没有走遍，人子就到了。</a:t>
            </a:r>
          </a:p>
        </p:txBody>
      </p:sp>
    </p:spTree>
    <p:extLst>
      <p:ext uri="{BB962C8B-B14F-4D97-AF65-F5344CB8AC3E}">
        <p14:creationId xmlns:p14="http://schemas.microsoft.com/office/powerpoint/2010/main" val="1151985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灵巧驯良兼备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耶稣呼召十二使徒去宣教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传福音！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E2A7CD7-E7BC-0F51-1025-E041CC4D0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789712"/>
              </p:ext>
            </p:extLst>
          </p:nvPr>
        </p:nvGraphicFramePr>
        <p:xfrm>
          <a:off x="953729" y="2684206"/>
          <a:ext cx="6951407" cy="2359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6599">
                  <a:extLst>
                    <a:ext uri="{9D8B030D-6E8A-4147-A177-3AD203B41FA5}">
                      <a16:colId xmlns:a16="http://schemas.microsoft.com/office/drawing/2014/main" val="906890643"/>
                    </a:ext>
                  </a:extLst>
                </a:gridCol>
                <a:gridCol w="2317404">
                  <a:extLst>
                    <a:ext uri="{9D8B030D-6E8A-4147-A177-3AD203B41FA5}">
                      <a16:colId xmlns:a16="http://schemas.microsoft.com/office/drawing/2014/main" val="1601868316"/>
                    </a:ext>
                  </a:extLst>
                </a:gridCol>
                <a:gridCol w="2317404">
                  <a:extLst>
                    <a:ext uri="{9D8B030D-6E8A-4147-A177-3AD203B41FA5}">
                      <a16:colId xmlns:a16="http://schemas.microsoft.com/office/drawing/2014/main" val="4274484401"/>
                    </a:ext>
                  </a:extLst>
                </a:gridCol>
              </a:tblGrid>
              <a:tr h="11798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 dirty="0">
                          <a:solidFill>
                            <a:srgbClr val="FFFF00"/>
                          </a:solidFill>
                          <a:effectLst/>
                        </a:rPr>
                        <a:t>从地区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 dirty="0">
                          <a:effectLst/>
                        </a:rPr>
                        <a:t>本地</a:t>
                      </a:r>
                      <a:endParaRPr lang="en-US" sz="40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>
                          <a:effectLst/>
                        </a:rPr>
                        <a:t>异地</a:t>
                      </a:r>
                      <a:endParaRPr lang="en-US" sz="40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715198"/>
                  </a:ext>
                </a:extLst>
              </a:tr>
              <a:tr h="11798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 dirty="0">
                          <a:solidFill>
                            <a:srgbClr val="FFFF00"/>
                          </a:solidFill>
                          <a:effectLst/>
                        </a:rPr>
                        <a:t>从文化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 dirty="0">
                          <a:solidFill>
                            <a:schemeClr val="tx1"/>
                          </a:solidFill>
                          <a:effectLst/>
                        </a:rPr>
                        <a:t>同文化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4000" b="1" dirty="0">
                          <a:solidFill>
                            <a:schemeClr val="tx1"/>
                          </a:solidFill>
                          <a:effectLst/>
                        </a:rPr>
                        <a:t>异文化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43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163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一、甘受差遣，有心随走随传。</a:t>
            </a:r>
          </a:p>
        </p:txBody>
      </p:sp>
    </p:spTree>
    <p:extLst>
      <p:ext uri="{BB962C8B-B14F-4D97-AF65-F5344CB8AC3E}">
        <p14:creationId xmlns:p14="http://schemas.microsoft.com/office/powerpoint/2010/main" val="367953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耶稣差这十二个人去，吩咐他们说：「外邦人的路，你们不要走；撒马利亚人的城，你们不要进；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宁可往以色列家迷失的羊那里去。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10:7 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随走随传，说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天国近了！</a:t>
            </a: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10:8 </a:t>
            </a:r>
            <a:r>
              <a:rPr lang="zh-CN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医治病人，叫死人复活，叫长大麻疯的洁净，把鬼赶出去。你们白白地得来，也要白白地舍去。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腰袋里不要带金银铜钱；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行路不要带口袋；不要带两件褂子，也不要带鞋和拐杖。因为工人得饮食是应当的。</a:t>
            </a:r>
          </a:p>
        </p:txBody>
      </p:sp>
    </p:spTree>
    <p:extLst>
      <p:ext uri="{BB962C8B-B14F-4D97-AF65-F5344CB8AC3E}">
        <p14:creationId xmlns:p14="http://schemas.microsoft.com/office/powerpoint/2010/main" val="1868732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9143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彼得前书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你们若是热心行善，有谁害你们呢？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你们就是为义受苦，也是有福的。不要怕人的威吓，也不要惊慌；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只要心里尊主基督为圣。有人问你们心中盼望的缘由，就要常作准备，以温柔、敬畏的心回答各人；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存着无亏的良心，叫你们在何事上被毁谤，就在何事上可以叫那诬赖你们在基督里有好品行的人自觉羞愧。</a:t>
            </a:r>
          </a:p>
        </p:txBody>
      </p:sp>
    </p:spTree>
    <p:extLst>
      <p:ext uri="{BB962C8B-B14F-4D97-AF65-F5344CB8AC3E}">
        <p14:creationId xmlns:p14="http://schemas.microsoft.com/office/powerpoint/2010/main" val="3578655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一、甘受差遣，有心随走随传。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二、灵巧实践：寻找和平之子。</a:t>
            </a:r>
          </a:p>
        </p:txBody>
      </p:sp>
    </p:spTree>
    <p:extLst>
      <p:ext uri="{BB962C8B-B14F-4D97-AF65-F5344CB8AC3E}">
        <p14:creationId xmlns:p14="http://schemas.microsoft.com/office/powerpoint/2010/main" val="3360007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你们无论进哪一城，哪一村，要打听那里谁是好人，就住在他家，直住到走的时候。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进他家里去，要请他的安。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那家若配得平安，你们所求的平安就必临到那家；若不配得，你们所求的平安仍归你们。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凡不接待你们、不听你们话的人，你们离开那家，或是那城的时候，就把脚上的尘土跺下去。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我实在告诉你们，当审判的日子，所多玛和蛾摩拉所受的，比那城还容易受呢！」</a:t>
            </a:r>
          </a:p>
        </p:txBody>
      </p:sp>
    </p:spTree>
    <p:extLst>
      <p:ext uri="{BB962C8B-B14F-4D97-AF65-F5344CB8AC3E}">
        <p14:creationId xmlns:p14="http://schemas.microsoft.com/office/powerpoint/2010/main" val="1739209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「所以，你们当听这撒种的比喻。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凡听见天国道理不明白的，那恶者就来，把所撒在他心里的夺了去；这就是撒在路旁的了。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撒在石头地上的，就是人听了道，当下欢喜领受，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只因心里没有根，不过是暂时的，及至为道遭了患难，或是受了逼迫，立刻就跌倒了。</a:t>
            </a:r>
          </a:p>
        </p:txBody>
      </p:sp>
    </p:spTree>
    <p:extLst>
      <p:ext uri="{BB962C8B-B14F-4D97-AF65-F5344CB8AC3E}">
        <p14:creationId xmlns:p14="http://schemas.microsoft.com/office/powerpoint/2010/main" val="834045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撒在荆棘里的，就是人听了道，后来有世上的思虑、钱财的迷惑把道挤住了，不能结实。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撒在好地上的，就是人听道明白了，后来结实，有一百倍的，有六十倍的，有三十倍的。」</a:t>
            </a:r>
            <a:endParaRPr lang="zh-CN" altLang="en-US" sz="3600" b="1" dirty="0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81524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一、甘受差遣，有心随走随传。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二、灵巧实践：寻找和平之子。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三、驯良应对：爱中忍耐到底。</a:t>
            </a:r>
          </a:p>
        </p:txBody>
      </p:sp>
    </p:spTree>
    <p:extLst>
      <p:ext uri="{BB962C8B-B14F-4D97-AF65-F5344CB8AC3E}">
        <p14:creationId xmlns:p14="http://schemas.microsoft.com/office/powerpoint/2010/main" val="1333612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、接待了基督徒，但不信基督的人。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你们无论进哪一城，哪一村，要打听那里谁是好人，就住在他家，直住到走的时候。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进他家里去，要请他的安。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那家若配得平安，你们所求的平安就必临到那家；若不配得，你们所求的平安仍归你们。</a:t>
            </a:r>
          </a:p>
        </p:txBody>
      </p:sp>
    </p:spTree>
    <p:extLst>
      <p:ext uri="{BB962C8B-B14F-4D97-AF65-F5344CB8AC3E}">
        <p14:creationId xmlns:p14="http://schemas.microsoft.com/office/powerpoint/2010/main" val="2856759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、不愿接待基督徒的人。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凡不接待你们、不听你们话的人，你们离开那家，或是那城的时候，就把脚上的尘土跺下去。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我实在告诉你们，当审判的日子，所多玛和蛾摩拉所受的，比那城还容易受呢！」</a:t>
            </a:r>
          </a:p>
        </p:txBody>
      </p:sp>
    </p:spTree>
    <p:extLst>
      <p:ext uri="{BB962C8B-B14F-4D97-AF65-F5344CB8AC3E}">
        <p14:creationId xmlns:p14="http://schemas.microsoft.com/office/powerpoint/2010/main" val="3140745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、逼迫基督徒的人。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你们要防备人；因为他们要把你们交给公会，也要在会堂里鞭打你们，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并且你们要为我的缘故被送到诸侯君王面前，对他们和外邦人作见证。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你们被交的时候，不要思虑怎样说话，或说甚么话。到那时候，必赐给你们当说的话；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因为不是你们自己说的，乃是你们父的灵在你们里头说的。</a:t>
            </a:r>
          </a:p>
        </p:txBody>
      </p:sp>
    </p:spTree>
    <p:extLst>
      <p:ext uri="{BB962C8B-B14F-4D97-AF65-F5344CB8AC3E}">
        <p14:creationId xmlns:p14="http://schemas.microsoft.com/office/powerpoint/2010/main" val="29392357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弟兄要把弟兄，父亲要把儿子，送到死地；儿女要与父母为敌，害死他们；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10:22a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并且你们要为我的名被众人恨恶。</a:t>
            </a:r>
          </a:p>
        </p:txBody>
      </p:sp>
    </p:spTree>
    <p:extLst>
      <p:ext uri="{BB962C8B-B14F-4D97-AF65-F5344CB8AC3E}">
        <p14:creationId xmlns:p14="http://schemas.microsoft.com/office/powerpoint/2010/main" val="161457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弟兄要把弟兄，父亲要把儿子，送到死地；儿女要与父母为敌，害死他们；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10:22a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并且你们要为我的名被众人恨恶。</a:t>
            </a:r>
          </a:p>
        </p:txBody>
      </p:sp>
    </p:spTree>
    <p:extLst>
      <p:ext uri="{BB962C8B-B14F-4D97-AF65-F5344CB8AC3E}">
        <p14:creationId xmlns:p14="http://schemas.microsoft.com/office/powerpoint/2010/main" val="8479752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主耶稣要我们的应对：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10:22b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惟有忍耐到底的必然得救。</a:t>
            </a: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有人在这城里逼迫你们，就逃到那城里去。我实在告诉你们，以色列的城邑，你们还没有走遍，人子就到了。</a:t>
            </a:r>
          </a:p>
        </p:txBody>
      </p:sp>
    </p:spTree>
    <p:extLst>
      <p:ext uri="{BB962C8B-B14F-4D97-AF65-F5344CB8AC3E}">
        <p14:creationId xmlns:p14="http://schemas.microsoft.com/office/powerpoint/2010/main" val="3903387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启示录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我又看见另有一位天使飞在空中，有永远的福音要传给住在地上的人，就是各国、各族、各方、各民。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14:7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他大声说：「应当敬畏上帝，将荣耀归给他！因他施行审判的时候已经到了。应当敬拜那创造天地海和众水泉源的。」</a:t>
            </a:r>
          </a:p>
        </p:txBody>
      </p:sp>
    </p:spTree>
    <p:extLst>
      <p:ext uri="{BB962C8B-B14F-4D97-AF65-F5344CB8AC3E}">
        <p14:creationId xmlns:p14="http://schemas.microsoft.com/office/powerpoint/2010/main" val="3526617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我们的回应：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预备福音的十一奉献。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邀请参加“华人基督信仰启发”福音小组。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https://alphausa.org/preview/cafs-sc/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66645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3" name="Picture 2" descr="数字逻辑思维发散:六边形填数-思维拓展网">
            <a:extLst>
              <a:ext uri="{FF2B5EF4-FFF2-40B4-BE49-F238E27FC236}">
                <a16:creationId xmlns:a16="http://schemas.microsoft.com/office/drawing/2014/main" id="{567C068E-7721-4CE7-8FE1-B6FF3129F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069" y="1134435"/>
            <a:ext cx="5502906" cy="476674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C02046-61AB-277A-0786-8F6D8088E3EE}"/>
              </a:ext>
            </a:extLst>
          </p:cNvPr>
          <p:cNvSpPr txBox="1"/>
          <p:nvPr/>
        </p:nvSpPr>
        <p:spPr>
          <a:xfrm>
            <a:off x="6427105" y="4053983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EB04F7-1CE1-F529-C16B-34CCE36AB3DC}"/>
              </a:ext>
            </a:extLst>
          </p:cNvPr>
          <p:cNvSpPr txBox="1"/>
          <p:nvPr/>
        </p:nvSpPr>
        <p:spPr>
          <a:xfrm>
            <a:off x="3957483" y="2610464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2BB757-012A-2D90-5F83-BB607958AC5E}"/>
              </a:ext>
            </a:extLst>
          </p:cNvPr>
          <p:cNvSpPr txBox="1"/>
          <p:nvPr/>
        </p:nvSpPr>
        <p:spPr>
          <a:xfrm>
            <a:off x="4816495" y="4053983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0458C0-87D2-0E87-6E54-C9E6E2DFDC00}"/>
              </a:ext>
            </a:extLst>
          </p:cNvPr>
          <p:cNvSpPr txBox="1"/>
          <p:nvPr/>
        </p:nvSpPr>
        <p:spPr>
          <a:xfrm>
            <a:off x="3957483" y="4053983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115406-3619-DA24-5DC0-8CA3656F2312}"/>
              </a:ext>
            </a:extLst>
          </p:cNvPr>
          <p:cNvSpPr txBox="1"/>
          <p:nvPr/>
        </p:nvSpPr>
        <p:spPr>
          <a:xfrm>
            <a:off x="5229450" y="3330162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767F39-9235-691A-F876-36A28BB76F15}"/>
              </a:ext>
            </a:extLst>
          </p:cNvPr>
          <p:cNvSpPr txBox="1"/>
          <p:nvPr/>
        </p:nvSpPr>
        <p:spPr>
          <a:xfrm>
            <a:off x="4816495" y="2610464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35FBBC-1DCA-FCBD-4643-DD8E04F7DF06}"/>
              </a:ext>
            </a:extLst>
          </p:cNvPr>
          <p:cNvSpPr txBox="1"/>
          <p:nvPr/>
        </p:nvSpPr>
        <p:spPr>
          <a:xfrm>
            <a:off x="3544528" y="3288930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A6B62D-501D-9618-6F2D-77991332D26D}"/>
              </a:ext>
            </a:extLst>
          </p:cNvPr>
          <p:cNvSpPr txBox="1"/>
          <p:nvPr/>
        </p:nvSpPr>
        <p:spPr>
          <a:xfrm>
            <a:off x="5246371" y="1869437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B97BFE-7A50-8F78-D2BF-9A3F12ACF0C9}"/>
              </a:ext>
            </a:extLst>
          </p:cNvPr>
          <p:cNvSpPr txBox="1"/>
          <p:nvPr/>
        </p:nvSpPr>
        <p:spPr>
          <a:xfrm>
            <a:off x="6083560" y="3362672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E4EA88-6412-98C1-5DE0-D8B2D44E5B75}"/>
              </a:ext>
            </a:extLst>
          </p:cNvPr>
          <p:cNvSpPr txBox="1"/>
          <p:nvPr/>
        </p:nvSpPr>
        <p:spPr>
          <a:xfrm>
            <a:off x="5229449" y="4733598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18B233-37E6-053A-16E1-1A199195516A}"/>
              </a:ext>
            </a:extLst>
          </p:cNvPr>
          <p:cNvSpPr txBox="1"/>
          <p:nvPr/>
        </p:nvSpPr>
        <p:spPr>
          <a:xfrm>
            <a:off x="3562435" y="4764959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834B9E-B991-7C96-C318-B7E481F6F139}"/>
              </a:ext>
            </a:extLst>
          </p:cNvPr>
          <p:cNvSpPr txBox="1"/>
          <p:nvPr/>
        </p:nvSpPr>
        <p:spPr>
          <a:xfrm>
            <a:off x="2777179" y="3311449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F10C03-D862-1A2E-D720-D05C2A48AB83}"/>
              </a:ext>
            </a:extLst>
          </p:cNvPr>
          <p:cNvSpPr txBox="1"/>
          <p:nvPr/>
        </p:nvSpPr>
        <p:spPr>
          <a:xfrm>
            <a:off x="3584720" y="1871121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3D7327-F26D-7867-CBF6-BCFC7DFF4D41}"/>
              </a:ext>
            </a:extLst>
          </p:cNvPr>
          <p:cNvSpPr txBox="1"/>
          <p:nvPr/>
        </p:nvSpPr>
        <p:spPr>
          <a:xfrm>
            <a:off x="6496515" y="2611615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1DE58E-4B86-DA62-A9E9-B73DF5AEC224}"/>
              </a:ext>
            </a:extLst>
          </p:cNvPr>
          <p:cNvSpPr txBox="1"/>
          <p:nvPr/>
        </p:nvSpPr>
        <p:spPr>
          <a:xfrm>
            <a:off x="6014150" y="1869437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5A8CD7-328E-2129-94FC-6E7A70C20A47}"/>
              </a:ext>
            </a:extLst>
          </p:cNvPr>
          <p:cNvSpPr txBox="1"/>
          <p:nvPr/>
        </p:nvSpPr>
        <p:spPr>
          <a:xfrm>
            <a:off x="6044006" y="4719604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135EF9-EB9E-1385-83F1-19A47EA1C136}"/>
              </a:ext>
            </a:extLst>
          </p:cNvPr>
          <p:cNvSpPr txBox="1"/>
          <p:nvPr/>
        </p:nvSpPr>
        <p:spPr>
          <a:xfrm>
            <a:off x="4861603" y="5418883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17D492-AB88-3B7C-0A4C-33EFE5928200}"/>
              </a:ext>
            </a:extLst>
          </p:cNvPr>
          <p:cNvSpPr txBox="1"/>
          <p:nvPr/>
        </p:nvSpPr>
        <p:spPr>
          <a:xfrm>
            <a:off x="4002591" y="5440191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EE1361-7A85-B3E5-4728-FD8423A33882}"/>
              </a:ext>
            </a:extLst>
          </p:cNvPr>
          <p:cNvSpPr txBox="1"/>
          <p:nvPr/>
        </p:nvSpPr>
        <p:spPr>
          <a:xfrm>
            <a:off x="2728928" y="4719604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780473-9DC1-1DA4-E10F-1517B5C08648}"/>
              </a:ext>
            </a:extLst>
          </p:cNvPr>
          <p:cNvSpPr txBox="1"/>
          <p:nvPr/>
        </p:nvSpPr>
        <p:spPr>
          <a:xfrm>
            <a:off x="2354108" y="4053983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918432-575C-579C-81AE-DAD041BE19B4}"/>
              </a:ext>
            </a:extLst>
          </p:cNvPr>
          <p:cNvSpPr txBox="1"/>
          <p:nvPr/>
        </p:nvSpPr>
        <p:spPr>
          <a:xfrm>
            <a:off x="2333581" y="2588460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0089C8-2A76-008B-DE5B-4C19FA36F2B0}"/>
              </a:ext>
            </a:extLst>
          </p:cNvPr>
          <p:cNvSpPr txBox="1"/>
          <p:nvPr/>
        </p:nvSpPr>
        <p:spPr>
          <a:xfrm>
            <a:off x="2746536" y="1865472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0404988-3481-1CF9-48EA-DF77DA788FA9}"/>
              </a:ext>
            </a:extLst>
          </p:cNvPr>
          <p:cNvSpPr txBox="1"/>
          <p:nvPr/>
        </p:nvSpPr>
        <p:spPr>
          <a:xfrm>
            <a:off x="3988289" y="1160145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A4C4210-9468-B0A8-6287-235FE5C2CD36}"/>
              </a:ext>
            </a:extLst>
          </p:cNvPr>
          <p:cNvSpPr txBox="1"/>
          <p:nvPr/>
        </p:nvSpPr>
        <p:spPr>
          <a:xfrm>
            <a:off x="4833416" y="1163379"/>
            <a:ext cx="412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258075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29761</TotalTime>
  <Words>1886</Words>
  <Application>Microsoft Office PowerPoint</Application>
  <PresentationFormat>On-screen Show (4:3)</PresentationFormat>
  <Paragraphs>125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PMingLiU</vt:lpstr>
      <vt:lpstr>Arial</vt:lpstr>
      <vt:lpstr>Bookman Old Style</vt:lpstr>
      <vt:lpstr>Calibri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94</cp:revision>
  <dcterms:created xsi:type="dcterms:W3CDTF">2010-03-20T17:46:04Z</dcterms:created>
  <dcterms:modified xsi:type="dcterms:W3CDTF">2023-01-28T15:09:39Z</dcterms:modified>
</cp:coreProperties>
</file>