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6"/>
  </p:notesMasterIdLst>
  <p:sldIdLst>
    <p:sldId id="835" r:id="rId2"/>
    <p:sldId id="852" r:id="rId3"/>
    <p:sldId id="1442" r:id="rId4"/>
    <p:sldId id="1494" r:id="rId5"/>
    <p:sldId id="1493" r:id="rId6"/>
    <p:sldId id="845" r:id="rId7"/>
    <p:sldId id="1459" r:id="rId8"/>
    <p:sldId id="1487" r:id="rId9"/>
    <p:sldId id="1452" r:id="rId10"/>
    <p:sldId id="1477" r:id="rId11"/>
    <p:sldId id="1495" r:id="rId12"/>
    <p:sldId id="1496" r:id="rId13"/>
    <p:sldId id="1500" r:id="rId14"/>
    <p:sldId id="1476" r:id="rId15"/>
    <p:sldId id="1446" r:id="rId16"/>
    <p:sldId id="1453" r:id="rId17"/>
    <p:sldId id="1501" r:id="rId18"/>
    <p:sldId id="1479" r:id="rId19"/>
    <p:sldId id="1472" r:id="rId20"/>
    <p:sldId id="1502" r:id="rId21"/>
    <p:sldId id="1503" r:id="rId22"/>
    <p:sldId id="1504" r:id="rId23"/>
    <p:sldId id="1505" r:id="rId24"/>
    <p:sldId id="1466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0392" autoAdjust="0"/>
  </p:normalViewPr>
  <p:slideViewPr>
    <p:cSldViewPr snapToGrid="0" snapToObjects="1">
      <p:cViewPr varScale="1">
        <p:scale>
          <a:sx n="82" d="100"/>
          <a:sy n="82" d="100"/>
        </p:scale>
        <p:origin x="150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5700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03572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9981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9755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3937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16685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65143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5508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725172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88710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4439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875752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86073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102012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9329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+mn-ea"/>
              </a:rPr>
              <a:t>读  经</a:t>
            </a:r>
            <a:endParaRPr lang="en-US" sz="66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+mn-ea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+mn-ea"/>
              </a:rPr>
              <a:t>9:9-17</a:t>
            </a:r>
            <a:endParaRPr lang="zh-TW" altLang="en-US" sz="44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9:9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耶稣从那里往前走，看见一个人名叫马太，坐在税关上，就对他说：「你跟从我来。」他就起来跟从了耶稣。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9:10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耶稣在屋里坐席的时候，有好些税吏和罪人来，与耶稣和他的门徒一同坐席。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9:11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法利赛人看见，就对耶稣的门徒说：「你们的先生为甚么和税吏并罪人一同吃饭呢？」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9:12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耶稣听见，就说：「康健的人用不着医生，有病的人才用得着。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9:13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经上说：</a:t>
            </a: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我喜爱怜恤，不喜爱祭祀。</a:t>
            </a: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这句话的意思，你们且去揣摩。我来本不是召义人，乃是召罪人。」</a:t>
            </a:r>
          </a:p>
        </p:txBody>
      </p:sp>
    </p:spTree>
    <p:extLst>
      <p:ext uri="{BB962C8B-B14F-4D97-AF65-F5344CB8AC3E}">
        <p14:creationId xmlns:p14="http://schemas.microsoft.com/office/powerpoint/2010/main" val="2319382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9:14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那时，约翰的门徒来见耶稣，说：「我们和法利赛人常常禁食，你的门徒倒不禁食，这是为甚么呢？」</a:t>
            </a:r>
            <a:endParaRPr lang="en-US" altLang="zh-CN" sz="40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9:15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耶稣对他们说：「新郎和陪伴之人同在的时候，陪伴之人岂能哀恸呢？但日子将到，新郎要离开他们，那时候他们就要禁食。</a:t>
            </a:r>
          </a:p>
        </p:txBody>
      </p:sp>
    </p:spTree>
    <p:extLst>
      <p:ext uri="{BB962C8B-B14F-4D97-AF65-F5344CB8AC3E}">
        <p14:creationId xmlns:p14="http://schemas.microsoft.com/office/powerpoint/2010/main" val="4107108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9:16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没有人把新布补在旧衣服上；因为所补上的反带坏了那衣服，破的就更大了。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9:17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也没有人把新酒装在旧皮袋里；若是这样，皮袋就裂开，酒漏出来，连皮袋也坏了。惟独把新酒装在新皮袋里，两样就都保全了。」</a:t>
            </a:r>
          </a:p>
        </p:txBody>
      </p:sp>
    </p:spTree>
    <p:extLst>
      <p:ext uri="{BB962C8B-B14F-4D97-AF65-F5344CB8AC3E}">
        <p14:creationId xmlns:p14="http://schemas.microsoft.com/office/powerpoint/2010/main" val="1079291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+mn-ea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+mn-ea"/>
              </a:rPr>
              <a:t>新酒新皮袋</a:t>
            </a:r>
            <a:endParaRPr lang="en-US" altLang="zh-TW" sz="54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为什么新布不能补在旧衣服上？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为什么新酒必须装在新皮袋里？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20557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9:16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没有人把新布补在旧衣服上；因为所补上的反带坏了那衣服，破的就更大了。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9:17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也没有人把新酒装在旧皮袋里；若是这样，皮袋就裂开，酒漏出来，连皮袋也坏了。惟独把新酒装在新皮袋里，两样就都保全了。</a:t>
            </a:r>
          </a:p>
        </p:txBody>
      </p:sp>
    </p:spTree>
    <p:extLst>
      <p:ext uri="{BB962C8B-B14F-4D97-AF65-F5344CB8AC3E}">
        <p14:creationId xmlns:p14="http://schemas.microsoft.com/office/powerpoint/2010/main" val="3169100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spcBef>
                <a:spcPts val="2400"/>
              </a:spcBef>
              <a:spcAft>
                <a:spcPts val="240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一、按圣经改变三观的才是基督里新造的人。</a:t>
            </a:r>
            <a:endParaRPr lang="en-US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4279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约翰福音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2:23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当耶稣在耶路撒冷过逾越节的时候，有许多人看见他所行的神迹，就信了他的名。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2:24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耶稣却不将自己交托他们；因为他知道万人，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2:25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也用不着谁见证人怎样，因他知道人心里所存的。</a:t>
            </a:r>
          </a:p>
        </p:txBody>
      </p:sp>
    </p:spTree>
    <p:extLst>
      <p:ext uri="{BB962C8B-B14F-4D97-AF65-F5344CB8AC3E}">
        <p14:creationId xmlns:p14="http://schemas.microsoft.com/office/powerpoint/2010/main" val="2684167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F99D510-C769-4A3F-B1BF-0A2F3822AE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4355" y="733425"/>
            <a:ext cx="8020247" cy="5391150"/>
          </a:xfrm>
          <a:prstGeom prst="rect">
            <a:avLst/>
          </a:prstGeom>
          <a:solidFill>
            <a:srgbClr val="FFFFFF"/>
          </a:solidFill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B65970D-1119-09A0-978A-34E6E6522C2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856392" y="1261210"/>
            <a:ext cx="7443057" cy="4335580"/>
          </a:xfrm>
          <a:prstGeom prst="rect">
            <a:avLst/>
          </a:prstGeom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2DD38F0-3136-4D36-9445-AAF26688F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372" y="799817"/>
            <a:ext cx="7931377" cy="5258367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22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B5BE394-485F-FC9A-2ECC-199F13EDE8A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825073" y="643466"/>
            <a:ext cx="7428086" cy="5571067"/>
          </a:xfrm>
          <a:prstGeom prst="rect">
            <a:avLst/>
          </a:prstGeom>
          <a:ln w="127000" cap="flat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</p:spTree>
    <p:extLst>
      <p:ext uri="{BB962C8B-B14F-4D97-AF65-F5344CB8AC3E}">
        <p14:creationId xmlns:p14="http://schemas.microsoft.com/office/powerpoint/2010/main" val="3047949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spcBef>
                <a:spcPts val="2400"/>
              </a:spcBef>
              <a:spcAft>
                <a:spcPts val="240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一、按圣经改变三观的才是基督里新造的人。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spcBef>
                <a:spcPts val="2400"/>
              </a:spcBef>
              <a:spcAft>
                <a:spcPts val="240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二、在基督里新造的人才能真正地理解恩典。</a:t>
            </a:r>
            <a:endParaRPr lang="en-US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8369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9:9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耶稣从那里往前走，看见一个人名叫马太，坐在税关上，就对他说：「你跟从我来。」他就起来跟从了耶稣。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9:10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耶稣在屋里坐席的时候，有好些税吏和罪人来，与耶稣和他的门徒一同坐席。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9:11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法利赛人看见，就对耶稣的门徒说：「你们的先生为甚么和税吏并罪人一同吃饭呢？」</a:t>
            </a:r>
          </a:p>
        </p:txBody>
      </p:sp>
    </p:spTree>
    <p:extLst>
      <p:ext uri="{BB962C8B-B14F-4D97-AF65-F5344CB8AC3E}">
        <p14:creationId xmlns:p14="http://schemas.microsoft.com/office/powerpoint/2010/main" val="819218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9:12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耶稣听见，就说：「康健的人用不着医生，有病的人才用得着。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9:13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经上说：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我喜爱怜恤，不喜爱祭祀。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这句话的意思，你们且去揣摩。我来本不是召义人，乃是召罪人。」</a:t>
            </a:r>
          </a:p>
        </p:txBody>
      </p:sp>
    </p:spTree>
    <p:extLst>
      <p:ext uri="{BB962C8B-B14F-4D97-AF65-F5344CB8AC3E}">
        <p14:creationId xmlns:p14="http://schemas.microsoft.com/office/powerpoint/2010/main" val="3947027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约翰福音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3:16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上帝爱世人，甚至将他的独生子赐给他们，叫一切信他的，不致灭亡，反得永生。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3:17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因为上帝差他的儿子降世，不是要定世人的罪，乃是要叫世人因他得救。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3:18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信他的人，不被定罪；不信的人，罪已经定了，因为他不信上帝独生子的名。</a:t>
            </a:r>
          </a:p>
        </p:txBody>
      </p:sp>
    </p:spTree>
    <p:extLst>
      <p:ext uri="{BB962C8B-B14F-4D97-AF65-F5344CB8AC3E}">
        <p14:creationId xmlns:p14="http://schemas.microsoft.com/office/powerpoint/2010/main" val="2063630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spcBef>
                <a:spcPts val="2400"/>
              </a:spcBef>
              <a:spcAft>
                <a:spcPts val="240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一、按圣经改变三观的才是基督里新造的人。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spcBef>
                <a:spcPts val="2400"/>
              </a:spcBef>
              <a:spcAft>
                <a:spcPts val="240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二、在基督里新造的人才能真正地理解恩典。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spcBef>
                <a:spcPts val="2400"/>
              </a:spcBef>
              <a:spcAft>
                <a:spcPts val="240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三、在基督里新造的人不被宗教的传统束缚。</a:t>
            </a:r>
            <a:endParaRPr lang="en-US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7197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9:14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那时，约翰的门徒来见耶稣，说：「我们和法利赛人常常禁食，你的门徒倒不禁食，这是为甚么呢？」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9:15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耶稣对他们说：「新郎和陪伴之人同在的时候，陪伴之人岂能哀恸呢？但日子将到，新郎要离开他们，那时候他们就要禁食。</a:t>
            </a:r>
          </a:p>
        </p:txBody>
      </p:sp>
    </p:spTree>
    <p:extLst>
      <p:ext uri="{BB962C8B-B14F-4D97-AF65-F5344CB8AC3E}">
        <p14:creationId xmlns:p14="http://schemas.microsoft.com/office/powerpoint/2010/main" val="138740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9:16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没有人把新布补在旧衣服上；因为所补上的反带坏了那衣服，破的就更大了。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9:17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也没有人把新酒装在旧皮袋里；若是这样，皮袋就裂开，酒漏出来，连皮袋也坏了。惟独把新酒装在新皮袋里，两样就都保全了。」</a:t>
            </a:r>
          </a:p>
        </p:txBody>
      </p:sp>
    </p:spTree>
    <p:extLst>
      <p:ext uri="{BB962C8B-B14F-4D97-AF65-F5344CB8AC3E}">
        <p14:creationId xmlns:p14="http://schemas.microsoft.com/office/powerpoint/2010/main" val="695919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59E787A-A567-464A-BB9E-E9B95AA41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A476B5-55AD-43A1-B1FB-5AC76B54F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7019658-02BA-6A7E-2A21-0EFC662EFAA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482600" y="1343406"/>
            <a:ext cx="8178799" cy="417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14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59E787A-A567-464A-BB9E-E9B95AA41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A476B5-55AD-43A1-B1FB-5AC76B54F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6E5FE79-1764-50F4-77E1-4512CB18F9B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482600" y="1374077"/>
            <a:ext cx="8178799" cy="410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008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59E787A-A567-464A-BB9E-E9B95AA41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A476B5-55AD-43A1-B1FB-5AC76B54F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507CE3-169B-4A8A-71F7-1E5E4CDE510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482600" y="1353630"/>
            <a:ext cx="8178799" cy="41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4269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59E787A-A567-464A-BB9E-E9B95AA41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A476B5-55AD-43A1-B1FB-5AC76B54F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4522FA6-0E3A-2EDE-C5B1-E44C0AE72E8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482600" y="1353630"/>
            <a:ext cx="8178799" cy="41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2538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9:16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没有人把新布补在旧衣服上；因为所补上的反带坏了那衣服，破的就更大了。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9:17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也没有人把新酒装在旧皮袋里；若是这样，皮袋就裂开，酒漏出来，连皮袋也坏了。惟独把新酒装在新皮袋里，两样就都保全了。</a:t>
            </a:r>
          </a:p>
        </p:txBody>
      </p:sp>
    </p:spTree>
    <p:extLst>
      <p:ext uri="{BB962C8B-B14F-4D97-AF65-F5344CB8AC3E}">
        <p14:creationId xmlns:p14="http://schemas.microsoft.com/office/powerpoint/2010/main" val="41455007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51669</TotalTime>
  <Words>1183</Words>
  <Application>Microsoft Office PowerPoint</Application>
  <PresentationFormat>On-screen Show (4:3)</PresentationFormat>
  <Paragraphs>48</Paragraphs>
  <Slides>24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新細明體</vt:lpstr>
      <vt:lpstr>宋体</vt:lpstr>
      <vt:lpstr>Arial</vt:lpstr>
      <vt:lpstr>Bookman Old Style</vt:lpstr>
      <vt:lpstr>Calibri</vt:lpstr>
      <vt:lpstr>Rockwell</vt:lpstr>
      <vt:lpstr>Times New Roman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128</cp:revision>
  <dcterms:created xsi:type="dcterms:W3CDTF">2010-03-20T17:46:04Z</dcterms:created>
  <dcterms:modified xsi:type="dcterms:W3CDTF">2022-11-07T18:18:20Z</dcterms:modified>
</cp:coreProperties>
</file>