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442" r:id="rId4"/>
    <p:sldId id="1443" r:id="rId5"/>
    <p:sldId id="1444" r:id="rId6"/>
    <p:sldId id="845" r:id="rId7"/>
    <p:sldId id="1452" r:id="rId8"/>
    <p:sldId id="1459" r:id="rId9"/>
    <p:sldId id="1446" r:id="rId10"/>
    <p:sldId id="1453" r:id="rId11"/>
    <p:sldId id="1472" r:id="rId12"/>
    <p:sldId id="1470" r:id="rId13"/>
    <p:sldId id="1454" r:id="rId14"/>
    <p:sldId id="1455" r:id="rId15"/>
    <p:sldId id="1460" r:id="rId16"/>
    <p:sldId id="1471" r:id="rId17"/>
    <p:sldId id="1464" r:id="rId18"/>
    <p:sldId id="1456" r:id="rId19"/>
    <p:sldId id="1457" r:id="rId20"/>
    <p:sldId id="146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80392" autoAdjust="0"/>
  </p:normalViewPr>
  <p:slideViewPr>
    <p:cSldViewPr snapToGrid="0" snapToObjects="1">
      <p:cViewPr varScale="1">
        <p:scale>
          <a:sx n="65" d="100"/>
          <a:sy n="65" d="100"/>
        </p:scale>
        <p:origin x="142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570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342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187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6685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755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871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4439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0201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671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369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9688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21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9891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8680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3495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6407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32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+mn-ea"/>
              </a:rPr>
              <a:t>读  经</a:t>
            </a:r>
            <a:endParaRPr lang="en-US" sz="66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+mn-ea"/>
              </a:rPr>
              <a:t>8:18-27</a:t>
            </a:r>
            <a:endParaRPr lang="zh-TW" altLang="en-US" sz="4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8:18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耶稣见许多人围着他，就吩咐渡到那边去。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8:19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有一个文士来，对他说：「夫子，你无论往哪里去，我要跟从你。」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8:20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耶稣说：「狐狸有洞，天空的飞鸟有窝，人子却没有枕头的地方。」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8:21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又有一个门徒对耶稣说：「主啊，容我先回去埋葬我的父亲。」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8:22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耶稣说：「任凭死人埋葬他们的死人；你跟从我吧！」</a:t>
            </a:r>
          </a:p>
        </p:txBody>
      </p:sp>
    </p:spTree>
    <p:extLst>
      <p:ext uri="{BB962C8B-B14F-4D97-AF65-F5344CB8AC3E}">
        <p14:creationId xmlns:p14="http://schemas.microsoft.com/office/powerpoint/2010/main" val="231938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8:23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耶稣上了船，门徒跟着他。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8:24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海里忽然起了暴风，甚至船被波浪掩盖；耶稣却睡着了。</a:t>
            </a:r>
          </a:p>
        </p:txBody>
      </p:sp>
    </p:spTree>
    <p:extLst>
      <p:ext uri="{BB962C8B-B14F-4D97-AF65-F5344CB8AC3E}">
        <p14:creationId xmlns:p14="http://schemas.microsoft.com/office/powerpoint/2010/main" val="181282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8:25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门徒来叫醒了他，说：「主啊，救我们，我们丧命啦！」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8:26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耶稣说：「你们这小信的人哪，为甚么胆怯呢？」于是起来，斥责风和海，风和海就大大地平静了。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+mn-ea"/>
              </a:rPr>
              <a:t>8:27 </a:t>
            </a:r>
            <a:r>
              <a:rPr lang="zh-CN" altLang="en-US" sz="4000" b="1" dirty="0">
                <a:solidFill>
                  <a:prstClr val="white"/>
                </a:solidFill>
                <a:latin typeface="+mn-ea"/>
              </a:rPr>
              <a:t>众人希奇，说：「这是怎样的人？连风和海也听从他了！」</a:t>
            </a:r>
          </a:p>
        </p:txBody>
      </p:sp>
    </p:spTree>
    <p:extLst>
      <p:ext uri="{BB962C8B-B14F-4D97-AF65-F5344CB8AC3E}">
        <p14:creationId xmlns:p14="http://schemas.microsoft.com/office/powerpoint/2010/main" val="370828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+mn-ea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+mn-ea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+mn-ea"/>
              </a:rPr>
              <a:t>在风浪中跟从主</a:t>
            </a:r>
            <a:endParaRPr lang="en-US" altLang="zh-TW" sz="54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一、在立志中跟从主。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27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耶稣见许多人围着他，就吩咐渡到那边去。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8:19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有一个文士来，对他说：「夫子，你无论往哪里去，我要跟从你。」</a:t>
            </a:r>
          </a:p>
        </p:txBody>
      </p:sp>
    </p:spTree>
    <p:extLst>
      <p:ext uri="{BB962C8B-B14F-4D97-AF65-F5344CB8AC3E}">
        <p14:creationId xmlns:p14="http://schemas.microsoft.com/office/powerpoint/2010/main" val="62055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耶稣对信他的犹太人说：「你们若常常遵守我的道，就真是我的门徒；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8:32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你们必晓得真理，真理必叫你们得以自由。」</a:t>
            </a:r>
          </a:p>
        </p:txBody>
      </p:sp>
    </p:spTree>
    <p:extLst>
      <p:ext uri="{BB962C8B-B14F-4D97-AF65-F5344CB8AC3E}">
        <p14:creationId xmlns:p14="http://schemas.microsoft.com/office/powerpoint/2010/main" val="394702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13:35	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你们若有彼此相爱的心，众人因此就认出你们是我的门徒了。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15:8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你们多结果子，我父就因此得荣耀，你们也就是我的门徒了。</a:t>
            </a:r>
          </a:p>
        </p:txBody>
      </p:sp>
    </p:spTree>
    <p:extLst>
      <p:ext uri="{BB962C8B-B14F-4D97-AF65-F5344CB8AC3E}">
        <p14:creationId xmlns:p14="http://schemas.microsoft.com/office/powerpoint/2010/main" val="2063630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6:67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耶稣就对那十二个门徒说：「你们也要去吗？」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6:68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西门</a:t>
            </a: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•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彼得回答说：「主啊，你有永生之道，我们还归从谁呢？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6:69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我们已经信了，又知道你是上帝的圣者。」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6:70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耶稣说：「我不是拣选了你们十二个门徒吗？但你们中间有一个是魔鬼。」</a:t>
            </a:r>
          </a:p>
        </p:txBody>
      </p:sp>
    </p:spTree>
    <p:extLst>
      <p:ext uri="{BB962C8B-B14F-4D97-AF65-F5344CB8AC3E}">
        <p14:creationId xmlns:p14="http://schemas.microsoft.com/office/powerpoint/2010/main" val="695919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一、在立志中跟从主。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二、在代价中跟从主。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050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8:20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耶稣说：「狐狸有洞，天空的飞鸟有窝，人子却没有枕头的地方。」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又有一个门徒对耶稣说：「主啊，容我先回去埋葬我的父亲。」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耶稣说：「任凭死人埋葬他们的死人；你跟从我吧！」</a:t>
            </a:r>
          </a:p>
        </p:txBody>
      </p:sp>
    </p:spTree>
    <p:extLst>
      <p:ext uri="{BB962C8B-B14F-4D97-AF65-F5344CB8AC3E}">
        <p14:creationId xmlns:p14="http://schemas.microsoft.com/office/powerpoint/2010/main" val="359606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路加福音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9:61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又有一人说：「主，我要跟从你，但容我先去辞别我家里的人。」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9:62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耶稣说：「手扶着犁向后看的，不配进上帝的国。」</a:t>
            </a:r>
          </a:p>
        </p:txBody>
      </p:sp>
    </p:spTree>
    <p:extLst>
      <p:ext uri="{BB962C8B-B14F-4D97-AF65-F5344CB8AC3E}">
        <p14:creationId xmlns:p14="http://schemas.microsoft.com/office/powerpoint/2010/main" val="2122046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</a:t>
            </a:r>
            <a:r>
              <a:rPr lang="zh-CN" altLang="en-US" sz="3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、我们对基督的跟从必须超过对物质的爱。</a:t>
            </a:r>
            <a:endParaRPr lang="en-US" altLang="zh-CN" sz="36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36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SimSun" panose="02010600030101010101" pitchFamily="2" charset="-122"/>
              </a:rPr>
              <a:t>、我们对基督的跟从必须超过对家人的爱。</a:t>
            </a:r>
            <a:endParaRPr lang="en-US" sz="36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36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3</a:t>
            </a:r>
            <a:r>
              <a:rPr lang="zh-CN" altLang="en-US" sz="3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、我们对基督的跟从必须超过对生命的爱。</a:t>
            </a:r>
            <a:endParaRPr lang="en-US" sz="36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4803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一、在立志中跟从主。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二、在代价中跟从主。</a:t>
            </a:r>
            <a:endParaRPr lang="en-US" altLang="zh-CN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三、在风浪中跟从主。</a:t>
            </a:r>
            <a:endParaRPr lang="en-US" sz="40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850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8:23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耶稣上了船，门徒跟着他。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8:24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海里忽然起了暴风，甚至船被波浪掩盖；耶稣却睡着了。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门徒来叫醒了他，说：「主啊，救我们，我们丧命啦！」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耶稣说：「你们这小信的人哪，为甚么胆怯呢？」于是起来，斥责风和海，风和海就大大地平静了。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8:27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众人希奇，说：「这是怎样的人？连风和海也听从他了！」</a:t>
            </a:r>
          </a:p>
        </p:txBody>
      </p:sp>
    </p:spTree>
    <p:extLst>
      <p:ext uri="{BB962C8B-B14F-4D97-AF65-F5344CB8AC3E}">
        <p14:creationId xmlns:p14="http://schemas.microsoft.com/office/powerpoint/2010/main" val="1111244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、主带领门徒经历风浪。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、风浪中门徒经历主。</a:t>
            </a:r>
          </a:p>
        </p:txBody>
      </p:sp>
    </p:spTree>
    <p:extLst>
      <p:ext uri="{BB962C8B-B14F-4D97-AF65-F5344CB8AC3E}">
        <p14:creationId xmlns:p14="http://schemas.microsoft.com/office/powerpoint/2010/main" val="4293263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约翰福音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14:25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我还与你们同住的时候，已将这些话对你们说了。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14:26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但保惠师，就是父因我的名所要差来的圣灵，他要将一切的事指教你们，并且要叫你们想起我对你们所说的一切话。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14:27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我留下平安给你们；我将我的平安赐给你们。我所赐的，不像世人所赐的。你们心里不要忧愁，也不要胆怯。</a:t>
            </a:r>
          </a:p>
        </p:txBody>
      </p:sp>
    </p:spTree>
    <p:extLst>
      <p:ext uri="{BB962C8B-B14F-4D97-AF65-F5344CB8AC3E}">
        <p14:creationId xmlns:p14="http://schemas.microsoft.com/office/powerpoint/2010/main" val="516897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+mn-ea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希伯来书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12:1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我们既有这许多的见证人，如同云彩围着我们，就当放下各样的重担，脱去容易缠累我们的罪，存心忍耐，奔那摆在我们前头的路程，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+mn-ea"/>
              </a:rPr>
              <a:t>12:2 </a:t>
            </a:r>
            <a:r>
              <a:rPr lang="zh-CN" altLang="en-US" sz="3600" b="1" dirty="0">
                <a:solidFill>
                  <a:prstClr val="white"/>
                </a:solidFill>
                <a:latin typeface="+mn-ea"/>
              </a:rPr>
              <a:t>仰望为我们信心创始成终的耶稣。他因那摆在前面的喜乐，就轻看羞辱，忍受了十字架的苦难，便坐在上帝宝座的右边。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500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44378</TotalTime>
  <Words>1138</Words>
  <Application>Microsoft Office PowerPoint</Application>
  <PresentationFormat>On-screen Show (4:3)</PresentationFormat>
  <Paragraphs>66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新細明體</vt:lpstr>
      <vt:lpstr>宋体</vt:lpstr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114</cp:revision>
  <dcterms:created xsi:type="dcterms:W3CDTF">2010-03-20T17:46:04Z</dcterms:created>
  <dcterms:modified xsi:type="dcterms:W3CDTF">2022-10-01T14:57:30Z</dcterms:modified>
</cp:coreProperties>
</file>