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6"/>
  </p:notesMasterIdLst>
  <p:sldIdLst>
    <p:sldId id="835" r:id="rId2"/>
    <p:sldId id="852" r:id="rId3"/>
    <p:sldId id="1391" r:id="rId4"/>
    <p:sldId id="1392" r:id="rId5"/>
    <p:sldId id="1402" r:id="rId6"/>
    <p:sldId id="1403" r:id="rId7"/>
    <p:sldId id="845" r:id="rId8"/>
    <p:sldId id="1299" r:id="rId9"/>
    <p:sldId id="1404" r:id="rId10"/>
    <p:sldId id="1370" r:id="rId11"/>
    <p:sldId id="1381" r:id="rId12"/>
    <p:sldId id="1394" r:id="rId13"/>
    <p:sldId id="1393" r:id="rId14"/>
    <p:sldId id="1405" r:id="rId15"/>
    <p:sldId id="1382" r:id="rId16"/>
    <p:sldId id="1397" r:id="rId17"/>
    <p:sldId id="1390" r:id="rId18"/>
    <p:sldId id="1398" r:id="rId19"/>
    <p:sldId id="1401" r:id="rId20"/>
    <p:sldId id="1406" r:id="rId21"/>
    <p:sldId id="1384" r:id="rId22"/>
    <p:sldId id="1399" r:id="rId23"/>
    <p:sldId id="1407" r:id="rId24"/>
    <p:sldId id="1385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5611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0802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90752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146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43595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116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58420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0591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15480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9593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7976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65150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53917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633034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21089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78404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804499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14755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854936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1447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5:17-26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莫想我来要废掉律法和先知。我来不是要废掉，乃是要成全。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我实在告诉你们，就是到天地都废去了，律法的一点一画也不能废去，都要成全。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所以，无论何人废掉这诫命中最小的一条，又教训人这样做，他在天国要称为最小的。但无论何人遵行这诫命，又教训人遵行，他在天国要称为大的。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我告诉你们，你们的义若不胜于文士和法利赛人的义，断不能进天国。</a:t>
            </a:r>
          </a:p>
        </p:txBody>
      </p:sp>
    </p:spTree>
    <p:extLst>
      <p:ext uri="{BB962C8B-B14F-4D97-AF65-F5344CB8AC3E}">
        <p14:creationId xmlns:p14="http://schemas.microsoft.com/office/powerpoint/2010/main" val="315763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「你们听见有吩咐古人的话，说：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不可杀人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；又说：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凡杀人的难免受审判。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只是我告诉你们，凡向弟兄动怒的，难免受审断；凡骂弟兄是拉加的，难免公会的审断；凡骂弟兄是魔利的，难免地狱的火。</a:t>
            </a:r>
          </a:p>
        </p:txBody>
      </p:sp>
    </p:spTree>
    <p:extLst>
      <p:ext uri="{BB962C8B-B14F-4D97-AF65-F5344CB8AC3E}">
        <p14:creationId xmlns:p14="http://schemas.microsoft.com/office/powerpoint/2010/main" val="1914219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所以，你在祭坛上献礼物的时候，若想起弟兄向你怀怨，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就把礼物留在坛前，先去同弟兄和好，然后来献礼物。</a:t>
            </a:r>
          </a:p>
        </p:txBody>
      </p:sp>
    </p:spTree>
    <p:extLst>
      <p:ext uri="{BB962C8B-B14F-4D97-AF65-F5344CB8AC3E}">
        <p14:creationId xmlns:p14="http://schemas.microsoft.com/office/powerpoint/2010/main" val="2176480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你同告你的对头还在路上，就赶紧与他和息，恐怕他把你送给审判官，审判官交付衙役，你就下在监里了。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我实在告诉你，若有一文钱没有还清，你断不能从那里出来。</a:t>
            </a:r>
          </a:p>
        </p:txBody>
      </p:sp>
    </p:spTree>
    <p:extLst>
      <p:ext uri="{BB962C8B-B14F-4D97-AF65-F5344CB8AC3E}">
        <p14:creationId xmlns:p14="http://schemas.microsoft.com/office/powerpoint/2010/main" val="1064385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化解怨恨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「莫想我来要废掉律法和先知。我来不是要废掉，乃是要成全。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我实在告诉你们，就是到天地都废去了，律法的一点一画也不能废去，都要成全。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所以，无论何人废掉这诫命中最小的一条，又教训人这样做，他在天国要称为最小的。但无论何人遵行这诫命，又教训人遵行，他在天国要称为大的。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我告诉你们，你们的义若不胜于文士和法利赛人的义，断不能进天国。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2273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一、不要动怒以免杀人。</a:t>
            </a:r>
          </a:p>
        </p:txBody>
      </p:sp>
    </p:spTree>
    <p:extLst>
      <p:ext uri="{BB962C8B-B14F-4D97-AF65-F5344CB8AC3E}">
        <p14:creationId xmlns:p14="http://schemas.microsoft.com/office/powerpoint/2010/main" val="2590453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你们听见有吩咐古人的话，说：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不可杀人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；又说：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凡杀人的难免受审判。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只是我告诉你们，凡向弟兄动怒的，难免受审断；凡骂弟兄是拉加的，难免公会的审断；凡骂弟兄是魔利的，难免地狱的火。</a:t>
            </a:r>
          </a:p>
        </p:txBody>
      </p:sp>
    </p:spTree>
    <p:extLst>
      <p:ext uri="{BB962C8B-B14F-4D97-AF65-F5344CB8AC3E}">
        <p14:creationId xmlns:p14="http://schemas.microsoft.com/office/powerpoint/2010/main" val="1949796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约翰一书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我们因为爱弟兄，就晓得是已经出死入生了。没有爱心的，仍住在死中。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凡恨他弟兄的，就是杀人的；你们晓得凡杀人的，没有永生存在他里面。</a:t>
            </a:r>
          </a:p>
        </p:txBody>
      </p:sp>
    </p:spTree>
    <p:extLst>
      <p:ext uri="{BB962C8B-B14F-4D97-AF65-F5344CB8AC3E}">
        <p14:creationId xmlns:p14="http://schemas.microsoft.com/office/powerpoint/2010/main" val="2740349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生气却不要犯罪；不可含怒到日落，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也不可给魔鬼留地步。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箴言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29:11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愚妄人怒气全发；智慧人忍气含怒。</a:t>
            </a:r>
          </a:p>
        </p:txBody>
      </p:sp>
    </p:spTree>
    <p:extLst>
      <p:ext uri="{BB962C8B-B14F-4D97-AF65-F5344CB8AC3E}">
        <p14:creationId xmlns:p14="http://schemas.microsoft.com/office/powerpoint/2010/main" val="1712256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一、不要动怒以免杀人。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二、不要积怨以免动怒。</a:t>
            </a:r>
          </a:p>
        </p:txBody>
      </p:sp>
    </p:spTree>
    <p:extLst>
      <p:ext uri="{BB962C8B-B14F-4D97-AF65-F5344CB8AC3E}">
        <p14:creationId xmlns:p14="http://schemas.microsoft.com/office/powerpoint/2010/main" val="3685267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所以，你在祭坛上献礼物的时候，若想起弟兄向你怀怨，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就把礼物留在坛前，先去同弟兄和好，然后来献礼物。</a:t>
            </a:r>
          </a:p>
        </p:txBody>
      </p:sp>
    </p:spTree>
    <p:extLst>
      <p:ext uri="{BB962C8B-B14F-4D97-AF65-F5344CB8AC3E}">
        <p14:creationId xmlns:p14="http://schemas.microsoft.com/office/powerpoint/2010/main" val="1713075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箴言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26:24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怨恨人的，用嘴粉饰，心里却藏着诡诈；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26:25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他用甜言蜜语，你不可信他，因为他心中有七样可憎恶的。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26:26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他虽用诡诈遮掩自己的怨恨，他的邪恶必在会中显露。</a:t>
            </a:r>
          </a:p>
        </p:txBody>
      </p:sp>
    </p:spTree>
    <p:extLst>
      <p:ext uri="{BB962C8B-B14F-4D97-AF65-F5344CB8AC3E}">
        <p14:creationId xmlns:p14="http://schemas.microsoft.com/office/powerpoint/2010/main" val="2872033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）倘若自己对别人怀怨，学习什么样的功课？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）倘若自己被别人怀怨，学习什么样的功课？</a:t>
            </a:r>
          </a:p>
        </p:txBody>
      </p:sp>
    </p:spTree>
    <p:extLst>
      <p:ext uri="{BB962C8B-B14F-4D97-AF65-F5344CB8AC3E}">
        <p14:creationId xmlns:p14="http://schemas.microsoft.com/office/powerpoint/2010/main" val="3432628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、彼此沟通，不要争论。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腓立比书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凡所行的，都不要发怨言，起争论，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使你们无可指摘，诚实无伪，在这弯曲悖谬的世代作上帝无瑕疵的儿女。你们显在这世代中，好像明光照耀，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将生命的道表明出来，叫我在基督的日子好夸我没有空跑，也没有徒劳。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3470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、彼此款待，不要指责。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彼得前书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万物的结局近了。所以，你们要谨慎自守，警醒祷告。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最要紧的是彼此切实相爱，因为爱能遮掩许多的罪。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你们要互相款待，不发怨言。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各人要照所得的恩赐彼此服事，作上帝百般恩赐的好管家。</a:t>
            </a:r>
          </a:p>
        </p:txBody>
      </p:sp>
    </p:spTree>
    <p:extLst>
      <p:ext uri="{BB962C8B-B14F-4D97-AF65-F5344CB8AC3E}">
        <p14:creationId xmlns:p14="http://schemas.microsoft.com/office/powerpoint/2010/main" val="2567200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一、不要动怒以免杀人。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二、不要积怨以免动怒。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三、彼此和好化解怨恨。</a:t>
            </a:r>
          </a:p>
        </p:txBody>
      </p:sp>
    </p:spTree>
    <p:extLst>
      <p:ext uri="{BB962C8B-B14F-4D97-AF65-F5344CB8AC3E}">
        <p14:creationId xmlns:p14="http://schemas.microsoft.com/office/powerpoint/2010/main" val="3091878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就把礼物留在坛前，先去同弟兄和好，然后来献礼物。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你同告你的对头还在路上，就赶紧与他和息，恐怕他把你送给审判官，审判官交付衙役，你就下在监里了。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我实在告诉你，若有一文钱没有还清，你断不能从那里出来。</a:t>
            </a:r>
          </a:p>
        </p:txBody>
      </p:sp>
    </p:spTree>
    <p:extLst>
      <p:ext uri="{BB962C8B-B14F-4D97-AF65-F5344CB8AC3E}">
        <p14:creationId xmlns:p14="http://schemas.microsoft.com/office/powerpoint/2010/main" val="3292985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要彼此同心；不要志气高大，倒要俯就卑微的人。不要自以为聪明。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不要以恶报恶；众人以为美的事要留心去做。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若是能行，总要尽力与众人和睦。</a:t>
            </a:r>
          </a:p>
        </p:txBody>
      </p:sp>
    </p:spTree>
    <p:extLst>
      <p:ext uri="{BB962C8B-B14F-4D97-AF65-F5344CB8AC3E}">
        <p14:creationId xmlns:p14="http://schemas.microsoft.com/office/powerpoint/2010/main" val="3555368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亲爱的弟兄，不要自己伸冤，宁可让步，听凭主怒；因为经上记着：「主说：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伸冤在我，我必报应。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所以，「你的仇敌若饿了，就给他吃，若渴了，就给他喝；因为你这样行就是把炭火堆在他的头上。」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你不可为恶所胜，反要以善胜恶。</a:t>
            </a:r>
          </a:p>
        </p:txBody>
      </p:sp>
    </p:spTree>
    <p:extLst>
      <p:ext uri="{BB962C8B-B14F-4D97-AF65-F5344CB8AC3E}">
        <p14:creationId xmlns:p14="http://schemas.microsoft.com/office/powerpoint/2010/main" val="1942718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哥林多后书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若有人在基督里，他就是新造的人，旧事已过，都变成新的了。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一切都是出于上帝；他藉着基督使我们与他和好，又将劝人与他和好的职分赐给我们。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这就是上帝在基督里，叫世人与自己和好，不将他们的过犯归到他们身上，并且将这和好的道理托付了我们。</a:t>
            </a:r>
          </a:p>
        </p:txBody>
      </p:sp>
    </p:spTree>
    <p:extLst>
      <p:ext uri="{BB962C8B-B14F-4D97-AF65-F5344CB8AC3E}">
        <p14:creationId xmlns:p14="http://schemas.microsoft.com/office/powerpoint/2010/main" val="13210800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33197</TotalTime>
  <Words>1440</Words>
  <Application>Microsoft Office PowerPoint</Application>
  <PresentationFormat>On-screen Show (4:3)</PresentationFormat>
  <Paragraphs>81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PMingLiU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98</cp:revision>
  <dcterms:created xsi:type="dcterms:W3CDTF">2010-03-20T17:46:04Z</dcterms:created>
  <dcterms:modified xsi:type="dcterms:W3CDTF">2022-04-30T04:03:00Z</dcterms:modified>
</cp:coreProperties>
</file>