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3"/>
  </p:notesMasterIdLst>
  <p:sldIdLst>
    <p:sldId id="835" r:id="rId2"/>
    <p:sldId id="852" r:id="rId3"/>
    <p:sldId id="1003" r:id="rId4"/>
    <p:sldId id="1361" r:id="rId5"/>
    <p:sldId id="1362" r:id="rId6"/>
    <p:sldId id="845" r:id="rId7"/>
    <p:sldId id="1299" r:id="rId8"/>
    <p:sldId id="1375" r:id="rId9"/>
    <p:sldId id="1380" r:id="rId10"/>
    <p:sldId id="1388" r:id="rId11"/>
    <p:sldId id="1389" r:id="rId12"/>
    <p:sldId id="1390" r:id="rId13"/>
    <p:sldId id="1381" r:id="rId14"/>
    <p:sldId id="1391" r:id="rId15"/>
    <p:sldId id="1395" r:id="rId16"/>
    <p:sldId id="1393" r:id="rId17"/>
    <p:sldId id="1394" r:id="rId18"/>
    <p:sldId id="1382" r:id="rId19"/>
    <p:sldId id="1387" r:id="rId20"/>
    <p:sldId id="1396" r:id="rId21"/>
    <p:sldId id="134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0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3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381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8299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9841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6157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1040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4086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7613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4284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8489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6653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8755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5653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7807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5519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44:1-8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我的仆人雅各，我所拣选的以色列啊，现在你当听。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造作你，又从你出胎造就你，并要帮助你的耶和华如此说：我的仆人雅各，我所拣选的耶书仑哪，不要害怕！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因为我要将水浇灌口渴的人，将河浇灌干旱之地。我要将我的灵浇灌你的后裔，将我的福浇灌你的子孙。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他们要发生在草中，像溪水旁的柳树。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这个要说：我是属耶和华的；那个要以雅各的名自称；又一个要亲手写：归耶和华的，并自称为以色列。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以色列的君，以色列的救赎主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万军之耶和华如此说：我是首先的，我是末后的；除我以外再没有真神。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自从我设立古时的民，谁能像我宣告，并且指明，又为自己陈说呢？让他将未来的事和必成的事说明。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你们不要恐惧，也不要害怕。我岂不是从上古就说明指示你们吗？并且你们是我的见证！除我以外，岂有真神吗？诚然没有磐石，我不知道一个！</a:t>
            </a:r>
          </a:p>
        </p:txBody>
      </p:sp>
    </p:spTree>
    <p:extLst>
      <p:ext uri="{BB962C8B-B14F-4D97-AF65-F5344CB8AC3E}">
        <p14:creationId xmlns:p14="http://schemas.microsoft.com/office/powerpoint/2010/main" val="342030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敢敢作耶和华的见证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不要恐惧，不要害怕！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一、耶和华是我们的帮助。</a:t>
            </a:r>
          </a:p>
        </p:txBody>
      </p:sp>
    </p:spTree>
    <p:extLst>
      <p:ext uri="{BB962C8B-B14F-4D97-AF65-F5344CB8AC3E}">
        <p14:creationId xmlns:p14="http://schemas.microsoft.com/office/powerpoint/2010/main" val="421602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我的仆人雅各，我所拣选的以色列啊，现在你当听。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造作你，又从你出胎造就你，并要帮助你的耶和华如此说：我的仆人雅各，我所拣选的耶书仑哪，不要害怕！</a:t>
            </a:r>
          </a:p>
        </p:txBody>
      </p:sp>
    </p:spTree>
    <p:extLst>
      <p:ext uri="{BB962C8B-B14F-4D97-AF65-F5344CB8AC3E}">
        <p14:creationId xmlns:p14="http://schemas.microsoft.com/office/powerpoint/2010/main" val="345511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耶稣进前来，对他们说：「天上地下所有的权柄都赐给我了。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所以，你们要去，使万民作我的门徒，奉父、子、圣灵的名给他们施洗。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凡我所吩咐你们的，都教训他们遵守，我就常与你们同在，直到世界的末了。」</a:t>
            </a:r>
          </a:p>
        </p:txBody>
      </p:sp>
    </p:spTree>
    <p:extLst>
      <p:ext uri="{BB962C8B-B14F-4D97-AF65-F5344CB8AC3E}">
        <p14:creationId xmlns:p14="http://schemas.microsoft.com/office/powerpoint/2010/main" val="1998994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耶和华是应当称颂的，因为他听了我恳求的声音。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耶和华是我的力量，是我的盾牌；我心里倚靠他就得帮助。所以我心中欢乐，我必用诗歌颂赞他。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耶和华是他百姓的力量，又是他受膏者得救的保障。</a:t>
            </a:r>
          </a:p>
        </p:txBody>
      </p:sp>
    </p:spTree>
    <p:extLst>
      <p:ext uri="{BB962C8B-B14F-4D97-AF65-F5344CB8AC3E}">
        <p14:creationId xmlns:p14="http://schemas.microsoft.com/office/powerpoint/2010/main" val="253232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一、耶和华是我们的帮助。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二、耶和华要浇灌口渴的人。</a:t>
            </a:r>
          </a:p>
        </p:txBody>
      </p:sp>
    </p:spTree>
    <p:extLst>
      <p:ext uri="{BB962C8B-B14F-4D97-AF65-F5344CB8AC3E}">
        <p14:creationId xmlns:p14="http://schemas.microsoft.com/office/powerpoint/2010/main" val="94894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因为我要将水浇灌口渴的人，将河浇灌干旱之地。我要将我的灵浇灌你的后裔，将我的福浇灌你的子孙。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他们要发生在草中，像溪水旁的柳树。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这个要说：我是属耶和华的；那个要以雅各的名自称；又一个要亲手写：归耶和华的，并自称为以色列。</a:t>
            </a:r>
          </a:p>
        </p:txBody>
      </p:sp>
    </p:spTree>
    <p:extLst>
      <p:ext uri="{BB962C8B-B14F-4D97-AF65-F5344CB8AC3E}">
        <p14:creationId xmlns:p14="http://schemas.microsoft.com/office/powerpoint/2010/main" val="206004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智慧在街市上呼喊，在宽阔处发声，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在热闹街头喊叫，在城门口，在城中发出言语，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说：你们愚昧人喜爱愚昧，亵慢人喜欢亵慢，愚顽人恨恶知识，要到几时呢？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你们当因我的责备回转；我要将我的灵浇灌你们，将我的话指示你们。</a:t>
            </a:r>
          </a:p>
        </p:txBody>
      </p:sp>
    </p:spTree>
    <p:extLst>
      <p:ext uri="{BB962C8B-B14F-4D97-AF65-F5344CB8AC3E}">
        <p14:creationId xmlns:p14="http://schemas.microsoft.com/office/powerpoint/2010/main" val="2002875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一、耶和华是我们的帮助。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二、耶和华要浇灌口渴的人。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三、我们是耶和华的见证。</a:t>
            </a:r>
          </a:p>
        </p:txBody>
      </p:sp>
    </p:spTree>
    <p:extLst>
      <p:ext uri="{BB962C8B-B14F-4D97-AF65-F5344CB8AC3E}">
        <p14:creationId xmlns:p14="http://schemas.microsoft.com/office/powerpoint/2010/main" val="235644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以色列的君，以色列的救赎主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万军之耶和华如此说：我是首先的，我是末后的；除我以外再没有真神。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自从我设立古时的民，谁能像我宣告，并且指明，又为自己陈说呢？让他将未来的事和必成的事说明。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44:8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你们不要恐惧，也不要害怕。我岂不是从上古就说明指示你们吗？并且你们是我的见证！除我以外，岂有真神吗？诚然没有磐石，我不知道一个！</a:t>
            </a:r>
          </a:p>
        </p:txBody>
      </p:sp>
    </p:spTree>
    <p:extLst>
      <p:ext uri="{BB962C8B-B14F-4D97-AF65-F5344CB8AC3E}">
        <p14:creationId xmlns:p14="http://schemas.microsoft.com/office/powerpoint/2010/main" val="34249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耶和华说：你们是我的见证，我所拣选的仆人。既是这样，便可以知道，且信服我，又明白我就是耶和华。在我以前没有真神；在我以后也必没有。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惟有我是耶和华；除我以外没有救主。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43:12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我曾指示，我曾拯救，我曾说明，并且在你们中间没有别神。所以耶和华说：你们是我的见证。我也是上帝；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自从有日子以来，我就是上帝；谁也不能救人脱离我手。我要行事谁能阻止呢？</a:t>
            </a:r>
          </a:p>
        </p:txBody>
      </p:sp>
    </p:spTree>
    <p:extLst>
      <p:ext uri="{BB962C8B-B14F-4D97-AF65-F5344CB8AC3E}">
        <p14:creationId xmlns:p14="http://schemas.microsoft.com/office/powerpoint/2010/main" val="241083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、敢于在人前公开自己基督徒的身份。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「凡在人面前认我的，我在我天上的父面前也必认他；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凡在人面前不认我的，我在我天上的父面前也必不认他。」</a:t>
            </a:r>
          </a:p>
        </p:txBody>
      </p:sp>
    </p:spTree>
    <p:extLst>
      <p:ext uri="{BB962C8B-B14F-4D97-AF65-F5344CB8AC3E}">
        <p14:creationId xmlns:p14="http://schemas.microsoft.com/office/powerpoint/2010/main" val="325855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、常作准备回答自己盼望的缘由。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你们就是为义受苦，也是有福的。不要怕人的威吓，也不要惊慌；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只要心里尊主基督为圣。有人问你们心中盼望的缘由，就要常作准备，以温柔、敬畏的心回答各人；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存着无亏的良心，叫你们在何事上被毁谤，就在何事上可以叫那诬赖你们在基督里有好品行的人自觉羞愧。</a:t>
            </a:r>
          </a:p>
        </p:txBody>
      </p:sp>
    </p:spTree>
    <p:extLst>
      <p:ext uri="{BB962C8B-B14F-4D97-AF65-F5344CB8AC3E}">
        <p14:creationId xmlns:p14="http://schemas.microsoft.com/office/powerpoint/2010/main" val="146882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、敢于在主里做一个诚实的人。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凡所行的，都不要发怨言，起争论，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使你们无可指摘，诚实无伪，在这弯曲悖谬的世代作上帝无瑕疵的儿女。你们显在这世代中，好像明光照耀，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将生命的道表明出来，叫我在基督的日子好夸我没有空跑，也没有徒劳。</a:t>
            </a:r>
          </a:p>
        </p:txBody>
      </p:sp>
    </p:spTree>
    <p:extLst>
      <p:ext uri="{BB962C8B-B14F-4D97-AF65-F5344CB8AC3E}">
        <p14:creationId xmlns:p14="http://schemas.microsoft.com/office/powerpoint/2010/main" val="336414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你岂不曾知道吗？你岂不曾听见吗？永在的上帝耶和华，创造地极的主，并不疲乏，也不困倦；他的智慧无法测度。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疲乏的，他赐能力；软弱的，他加力量。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就是少年人也要疲乏困倦；强壮的也必全然跌倒。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但那等候耶和华的必重新得力。他们必如鹰展翅上腾；他们奔跑却不困倦，行走却不疲乏。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32271</TotalTime>
  <Words>1536</Words>
  <Application>Microsoft Office PowerPoint</Application>
  <PresentationFormat>On-screen Show (4:3)</PresentationFormat>
  <Paragraphs>74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97</cp:revision>
  <dcterms:created xsi:type="dcterms:W3CDTF">2010-03-20T17:46:04Z</dcterms:created>
  <dcterms:modified xsi:type="dcterms:W3CDTF">2022-02-19T15:18:00Z</dcterms:modified>
</cp:coreProperties>
</file>