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20"/>
  </p:notesMasterIdLst>
  <p:sldIdLst>
    <p:sldId id="835" r:id="rId2"/>
    <p:sldId id="843" r:id="rId3"/>
    <p:sldId id="844" r:id="rId4"/>
    <p:sldId id="852" r:id="rId5"/>
    <p:sldId id="858" r:id="rId6"/>
    <p:sldId id="853" r:id="rId7"/>
    <p:sldId id="854" r:id="rId8"/>
    <p:sldId id="855" r:id="rId9"/>
    <p:sldId id="859" r:id="rId10"/>
    <p:sldId id="860" r:id="rId11"/>
    <p:sldId id="845" r:id="rId12"/>
    <p:sldId id="884" r:id="rId13"/>
    <p:sldId id="862" r:id="rId14"/>
    <p:sldId id="872" r:id="rId15"/>
    <p:sldId id="848" r:id="rId16"/>
    <p:sldId id="874" r:id="rId17"/>
    <p:sldId id="880" r:id="rId18"/>
    <p:sldId id="850" r:id="rId19"/>
  </p:sldIdLst>
  <p:sldSz cx="9144000" cy="5143500" type="screen16x9"/>
  <p:notesSz cx="6858000" cy="9144000"/>
  <p:embeddedFontLst>
    <p:embeddedFont>
      <p:font typeface="PMingLiU" panose="02020500000000000000" pitchFamily="18" charset="-120"/>
      <p:regular r:id="rId21"/>
    </p:embeddedFont>
    <p:embeddedFont>
      <p:font typeface="Trebuchet MS" panose="020B0603020202020204" pitchFamily="34" charset="0"/>
      <p:regular r:id="rId22"/>
      <p:bold r:id="rId23"/>
      <p:italic r:id="rId24"/>
      <p:boldItalic r:id="rId25"/>
    </p:embeddedFont>
    <p:embeddedFont>
      <p:font typeface="Tahoma" panose="020B0604030504040204" pitchFamily="34" charset="0"/>
      <p:regular r:id="rId26"/>
      <p:bold r:id="rId27"/>
    </p:embeddedFont>
    <p:embeddedFont>
      <p:font typeface="Georgia" panose="02040502050405020303" pitchFamily="18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559" autoAdjust="0"/>
    <p:restoredTop sz="94694"/>
  </p:normalViewPr>
  <p:slideViewPr>
    <p:cSldViewPr snapToGrid="0">
      <p:cViewPr>
        <p:scale>
          <a:sx n="90" d="100"/>
          <a:sy n="90" d="100"/>
        </p:scale>
        <p:origin x="-582" y="-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</a:t>
            </a:r>
            <a:r>
              <a:rPr lang="zh-TW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音 </a:t>
            </a:r>
            <a:r>
              <a:rPr lang="en-US" altLang="zh-TW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4:1-24</a:t>
            </a:r>
            <a:endParaRPr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主知道法利赛人听见他收门徒，施洗，比约翰还多，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（其实不是耶稣亲自施洗，乃是他的门徒施洗，）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他就离了犹太，又往加利利去</a:t>
            </a:r>
            <a:r>
              <a:rPr lang="zh-CN" altLang="en-US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CN" sz="40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必须经过撒马利亚</a:t>
            </a:r>
            <a:r>
              <a:rPr lang="zh-CN" altLang="en-US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endParaRPr lang="zh-CN" altLang="en-US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880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于是到了撒马利亚的一座城，名叫叙加，靠近雅各给他儿子约瑟的那块地。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在那里有雅各井；耶稣因走路困乏，就坐在井旁。那时约有午正</a:t>
            </a:r>
            <a:r>
              <a:rPr lang="zh-CN" altLang="en-US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CN" sz="40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有一个撒马利亚的妇人来打水。耶稣对她说：「请你给我水喝。」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（那时门徒进城买食物去了</a:t>
            </a:r>
            <a:r>
              <a:rPr lang="zh-CN" altLang="en-US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。）</a:t>
            </a:r>
            <a:endParaRPr lang="zh-CN" altLang="en-US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2544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撒马利亚的妇人对他说：「你既是犹太人，怎么向我一个撒马利亚妇人要水喝呢？」原来犹太人和撒马利亚人没有来往。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耶稣回答说：「你若知道上帝的恩赐，和对你说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给我水喝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的是谁，你必早求他，他也必早给了你活水</a:t>
            </a:r>
            <a:r>
              <a:rPr lang="zh-CN" altLang="en-US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。」</a:t>
            </a:r>
            <a:endParaRPr lang="zh-CN" altLang="en-US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妇人说：「先生，没有打水的器具，井又深，你从哪里得活水呢</a:t>
            </a:r>
            <a:r>
              <a:rPr lang="zh-CN" altLang="en-US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？</a:t>
            </a:r>
            <a:endParaRPr lang="en-US" altLang="zh-CN" sz="40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我们的祖宗雅各将这井留给我们，他自己和儿子并牲畜也都喝这井里的水，难道你比他还大吗</a:t>
            </a:r>
            <a:r>
              <a:rPr lang="zh-CN" altLang="en-US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？」</a:t>
            </a:r>
            <a:endParaRPr lang="zh-CN" altLang="en-US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8508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耶稣回答说：「凡喝这水的还要再渴；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人若喝我所赐的水就永远不渴。我所赐的水要在他里头成为泉源，直涌到永生。」</a:t>
            </a:r>
          </a:p>
        </p:txBody>
      </p:sp>
    </p:spTree>
    <p:extLst>
      <p:ext uri="{BB962C8B-B14F-4D97-AF65-F5344CB8AC3E}">
        <p14:creationId xmlns:p14="http://schemas.microsoft.com/office/powerpoint/2010/main" val="235406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妇人说：「先生，请把这水赐给我，叫我不渴，也不用来这么远打水。」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耶稣说：「你去叫你丈夫也到这里来。」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妇人说：「我没有丈夫。」耶稣说：「你说没有丈夫是不错的。</a:t>
            </a:r>
          </a:p>
        </p:txBody>
      </p:sp>
    </p:spTree>
    <p:extLst>
      <p:ext uri="{BB962C8B-B14F-4D97-AF65-F5344CB8AC3E}">
        <p14:creationId xmlns:p14="http://schemas.microsoft.com/office/powerpoint/2010/main" val="312043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你已经有五个丈夫，你现在有的并不是你的丈夫。你这话是真的。」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19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妇人说：「先生，我看出你是先知</a:t>
            </a:r>
            <a:r>
              <a:rPr lang="zh-CN" altLang="en-US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zh-CN" altLang="en-US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我们的祖宗在这山上礼拜，你们倒说，应当礼拜的地方是在耶路撒冷。」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耶稣说：「妇人，你当信我。时候将到，你们拜父，也不在这山上，也不在耶路撒冷。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你们所拜的，你们不知道；我们所拜的，我们知道，因为救恩是从犹太人出来的。</a:t>
            </a:r>
          </a:p>
        </p:txBody>
      </p:sp>
    </p:spTree>
    <p:extLst>
      <p:ext uri="{BB962C8B-B14F-4D97-AF65-F5344CB8AC3E}">
        <p14:creationId xmlns:p14="http://schemas.microsoft.com/office/powerpoint/2010/main" val="284992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时候将到，如今就是了，那真正拜父的，要用心灵和诚实拜他，因为父要这样的人拜他。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上帝是个灵（或无个字），所以拜他的必须用心灵和诚实拜他。」</a:t>
            </a:r>
          </a:p>
        </p:txBody>
      </p:sp>
    </p:spTree>
    <p:extLst>
      <p:ext uri="{BB962C8B-B14F-4D97-AF65-F5344CB8AC3E}">
        <p14:creationId xmlns:p14="http://schemas.microsoft.com/office/powerpoint/2010/main" val="285935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66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作一个真正的拜父者</a:t>
            </a:r>
            <a:endParaRPr lang="en-US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endParaRPr lang="en-US" altLang="zh-TW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</a:t>
            </a:r>
            <a:r>
              <a:rPr lang="zh-TW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音 </a:t>
            </a:r>
            <a:r>
              <a:rPr lang="en-US" altLang="zh-TW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4:1-24</a:t>
            </a:r>
            <a:endParaRPr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背景：约翰福音</a:t>
            </a:r>
            <a:r>
              <a:rPr lang="en-US" altLang="zh-CN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4:1-4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、时间：</a:t>
            </a: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AD27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、地点：撒马利</a:t>
            </a:r>
            <a:r>
              <a:rPr lang="zh-CN" altLang="en-US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亚、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叙加城、雅各井旁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、主要人物：主耶稣与撒马利亚妇人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、事件焦点</a:t>
            </a:r>
            <a:r>
              <a:rPr lang="zh-CN" altLang="en-US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：作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一个真正的</a:t>
            </a:r>
            <a:r>
              <a:rPr lang="zh-CN" altLang="en-US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拜父者</a:t>
            </a:r>
            <a:r>
              <a:rPr lang="en-US" altLang="zh-CN" sz="40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!</a:t>
            </a:r>
            <a:endParaRPr lang="zh-CN" altLang="en-US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3023" y="0"/>
            <a:ext cx="4890978" cy="5143500"/>
          </a:xfrm>
        </p:spPr>
        <p:txBody>
          <a:bodyPr/>
          <a:lstStyle/>
          <a:p>
            <a:pPr marL="0" lv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zh-CN" altLang="en-US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*当</a:t>
            </a:r>
            <a:r>
              <a:rPr lang="zh-CN" altLang="en-US" sz="4000" kern="0" dirty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时往返犹太</a:t>
            </a:r>
            <a:r>
              <a:rPr lang="zh-CN" altLang="en-US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和</a:t>
            </a:r>
            <a: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/>
            </a:r>
            <a:b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</a:br>
            <a:r>
              <a:rPr lang="en-US" altLang="zh-CN" sz="4000" kern="0" dirty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 </a:t>
            </a:r>
            <a: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 </a:t>
            </a:r>
            <a:r>
              <a:rPr lang="zh-CN" altLang="en-US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加利</a:t>
            </a:r>
            <a:r>
              <a:rPr lang="zh-CN" altLang="en-US" sz="4000" kern="0" dirty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利的两条路</a:t>
            </a:r>
            <a:r>
              <a:rPr lang="zh-CN" altLang="en-US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线。</a:t>
            </a:r>
            <a: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/>
            </a:r>
            <a:b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</a:br>
            <a: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/>
            </a:r>
            <a:b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</a:br>
            <a:r>
              <a:rPr lang="zh-CN" altLang="en-US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*红线应稍右移</a:t>
            </a:r>
            <a: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/>
            </a:r>
            <a:b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</a:br>
            <a:r>
              <a:rPr lang="en-US" altLang="zh-CN" sz="4000" kern="0" dirty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 </a:t>
            </a:r>
            <a: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 </a:t>
            </a:r>
            <a:r>
              <a:rPr lang="zh-CN" altLang="en-US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越过约旦河。</a:t>
            </a:r>
            <a: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/>
            </a:r>
            <a:b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</a:br>
            <a: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/>
            </a:r>
            <a:b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</a:br>
            <a:r>
              <a:rPr lang="zh-CN" altLang="en-US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*叙</a:t>
            </a:r>
            <a:r>
              <a:rPr lang="zh-CN" altLang="en-US" sz="4000" kern="0" dirty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加（亚兰语</a:t>
            </a:r>
            <a:r>
              <a:rPr lang="zh-CN" altLang="en-US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）可 </a:t>
            </a:r>
            <a:r>
              <a:rPr lang="en-US" altLang="zh-CN" sz="4000" kern="0" dirty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 </a:t>
            </a:r>
            <a: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 </a:t>
            </a:r>
            <a:b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</a:br>
            <a:r>
              <a:rPr lang="en-US" altLang="zh-CN" sz="4000" kern="0" dirty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 </a:t>
            </a:r>
            <a:r>
              <a:rPr lang="en-US" altLang="zh-CN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 </a:t>
            </a:r>
            <a:r>
              <a:rPr lang="zh-CN" altLang="en-US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能</a:t>
            </a:r>
            <a:r>
              <a:rPr lang="zh-CN" altLang="en-US" sz="4000" kern="0" dirty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就是示</a:t>
            </a:r>
            <a:r>
              <a:rPr lang="zh-CN" altLang="en-US" sz="4000" kern="0" dirty="0" smtClean="0">
                <a:solidFill>
                  <a:prstClr val="black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剑或附近。</a:t>
            </a:r>
            <a:endParaRPr lang="en-CA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68" y="-2"/>
            <a:ext cx="3482018" cy="5143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540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一、一个真正的拜父者里头有活水的</a:t>
            </a: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 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泉源。（</a:t>
            </a:r>
            <a:r>
              <a:rPr lang="zh-CN" altLang="en-US" sz="4400" b="1" dirty="0">
                <a:latin typeface="PMingLiU" panose="02020500000000000000" pitchFamily="18" charset="-120"/>
                <a:ea typeface="PMingLiU" panose="02020500000000000000" pitchFamily="18" charset="-120"/>
              </a:rPr>
              <a:t>约翰福音 </a:t>
            </a:r>
            <a:r>
              <a:rPr lang="en-US" altLang="zh-CN" sz="4400" b="1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4:11-15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、你我灵（生命）里正处于干渴吗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？</a:t>
            </a: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、这不是一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个拜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父者的正常状态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们需要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脱离这样的状态！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246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二、一个真正的拜父者要用心灵和诚实拜祂。（</a:t>
            </a:r>
            <a:r>
              <a:rPr lang="zh-CN" altLang="en-US" sz="4400" b="1" dirty="0">
                <a:latin typeface="PMingLiU" panose="02020500000000000000" pitchFamily="18" charset="-120"/>
                <a:ea typeface="PMingLiU" panose="02020500000000000000" pitchFamily="18" charset="-120"/>
              </a:rPr>
              <a:t>约翰福音 </a:t>
            </a:r>
            <a:r>
              <a:rPr lang="en-US" altLang="zh-CN" sz="4400" b="1" dirty="0">
                <a:latin typeface="PMingLiU" panose="02020500000000000000" pitchFamily="18" charset="-120"/>
                <a:ea typeface="PMingLiU" panose="02020500000000000000" pitchFamily="18" charset="-120"/>
              </a:rPr>
              <a:t>4:19-24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、我们的心灵要在主的灵里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面。</a:t>
            </a: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（要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灵里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交通</a:t>
            </a: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沟通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、我们的诚实要在主的真理里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面。</a:t>
            </a: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要以真理重塑三观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612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三、一个真正的拜父者要扎根圣言、灵命更新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！（应用）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、在主的真理里：要扎根圣言。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、在主的灵里：要灵命更新。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、安全的操练：每日藉着读主的话语，有一段时间的灵修。</a:t>
            </a: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19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）一年一遍读经计划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）晨祷祭坛。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）诗班、小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组里展开的学习。</a:t>
            </a: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关键是每日操练，坚持成为习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惯； 习惯才是生命。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768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2021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年教会主题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4400" b="1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扎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根圣言</a:t>
            </a: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、更新灵命！</a:t>
            </a:r>
            <a:endParaRPr lang="en-US" altLang="zh-CN" sz="4400" b="1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612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5038</TotalTime>
  <Words>988</Words>
  <Application>Microsoft Office PowerPoint</Application>
  <PresentationFormat>On-screen Show (16:9)</PresentationFormat>
  <Paragraphs>56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PMingLiU</vt:lpstr>
      <vt:lpstr>Trebuchet MS</vt:lpstr>
      <vt:lpstr>Tahoma</vt:lpstr>
      <vt:lpstr>Georgia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*当时往返犹太和   加利利的两条路线。  *红线应稍右移   越过约旦河。  *叙加（亚兰语）可      能就是示剑或附近。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Chris Xu</cp:lastModifiedBy>
  <cp:revision>57</cp:revision>
  <dcterms:modified xsi:type="dcterms:W3CDTF">2020-10-27T18:10:56Z</dcterms:modified>
</cp:coreProperties>
</file>