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Gill Sans"/>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font" Target="fonts/GillSans-bold.fntdata"/><Relationship Id="rId10" Type="http://schemas.openxmlformats.org/officeDocument/2006/relationships/slide" Target="slides/slide4.xml"/><Relationship Id="rId21" Type="http://schemas.openxmlformats.org/officeDocument/2006/relationships/font" Target="fonts/GillSans-regular.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64ecd3232d_2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g64ecd3232d_2_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64ecd3232d_2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g64ecd3232d_2_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g64ecd3232d_2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64ecd3232d_2_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64ecd3232d_2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64ecd3232d_2_1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64ecd3232d_2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64ecd3232d_2_1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g64ecd3232d_2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g64ecd3232d_2_1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64ecd3232d_2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g64ecd3232d_2_1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64ecd3232d_2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g64ecd3232d_2_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64ecd3232d_2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64ecd3232d_2_1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64ecd3232d_2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g64ecd3232d_2_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64ecd3232d_2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64ecd3232d_2_1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g64ecd3232d_2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g64ecd3232d_2_1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64ecd3232d_2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64ecd3232d_2_1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g64ecd3232d_2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64ecd3232d_2_1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spTree>
      <p:nvGrpSpPr>
        <p:cNvPr id="59" name="Shape 59"/>
        <p:cNvGrpSpPr/>
        <p:nvPr/>
      </p:nvGrpSpPr>
      <p:grpSpPr>
        <a:xfrm>
          <a:off x="0" y="0"/>
          <a:ext cx="0" cy="0"/>
          <a:chOff x="0" y="0"/>
          <a:chExt cx="0" cy="0"/>
        </a:xfrm>
      </p:grpSpPr>
      <p:sp>
        <p:nvSpPr>
          <p:cNvPr id="60" name="Google Shape;60;p14"/>
          <p:cNvSpPr txBox="1"/>
          <p:nvPr>
            <p:ph type="ctrTitle"/>
          </p:nvPr>
        </p:nvSpPr>
        <p:spPr>
          <a:xfrm>
            <a:off x="1219200" y="2914650"/>
            <a:ext cx="6858000" cy="74295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Clr>
                <a:schemeClr val="dk1"/>
              </a:buClr>
              <a:buSzPts val="3200"/>
              <a:buFont typeface="Bookman Old Style"/>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4"/>
          <p:cNvSpPr txBox="1"/>
          <p:nvPr>
            <p:ph idx="1" type="subTitle"/>
          </p:nvPr>
        </p:nvSpPr>
        <p:spPr>
          <a:xfrm>
            <a:off x="1219200" y="3843338"/>
            <a:ext cx="6858000" cy="400050"/>
          </a:xfrm>
          <a:prstGeom prst="rect">
            <a:avLst/>
          </a:prstGeom>
          <a:noFill/>
          <a:ln>
            <a:noFill/>
          </a:ln>
        </p:spPr>
        <p:txBody>
          <a:bodyPr anchorCtr="0" anchor="t" bIns="45700" lIns="91425" spcFirstLastPara="1" rIns="91425" wrap="square" tIns="45700">
            <a:noAutofit/>
          </a:bodyPr>
          <a:lstStyle>
            <a:lvl1pPr lvl="0" algn="r">
              <a:spcBef>
                <a:spcPts val="600"/>
              </a:spcBef>
              <a:spcAft>
                <a:spcPts val="0"/>
              </a:spcAft>
              <a:buSzPts val="1520"/>
              <a:buNone/>
              <a:defRPr sz="2000">
                <a:solidFill>
                  <a:schemeClr val="dk2"/>
                </a:solidFill>
                <a:latin typeface="Bookman Old Style"/>
                <a:ea typeface="Bookman Old Style"/>
                <a:cs typeface="Bookman Old Style"/>
                <a:sym typeface="Bookman Old Style"/>
              </a:defRPr>
            </a:lvl1pPr>
            <a:lvl2pPr lvl="1" algn="ctr">
              <a:spcBef>
                <a:spcPts val="500"/>
              </a:spcBef>
              <a:spcAft>
                <a:spcPts val="0"/>
              </a:spcAft>
              <a:buSzPts val="1368"/>
              <a:buNone/>
              <a:defRPr/>
            </a:lvl2pPr>
            <a:lvl3pPr lvl="2" algn="ctr">
              <a:spcBef>
                <a:spcPts val="500"/>
              </a:spcBef>
              <a:spcAft>
                <a:spcPts val="0"/>
              </a:spcAft>
              <a:buSzPts val="1368"/>
              <a:buNone/>
              <a:defRPr/>
            </a:lvl3pPr>
            <a:lvl4pPr lvl="3" algn="ctr">
              <a:spcBef>
                <a:spcPts val="400"/>
              </a:spcBef>
              <a:spcAft>
                <a:spcPts val="0"/>
              </a:spcAft>
              <a:buSzPts val="1260"/>
              <a:buNone/>
              <a:defRPr/>
            </a:lvl4pPr>
            <a:lvl5pPr lvl="4" algn="ctr">
              <a:spcBef>
                <a:spcPts val="300"/>
              </a:spcBef>
              <a:spcAft>
                <a:spcPts val="0"/>
              </a:spcAft>
              <a:buSzPts val="1260"/>
              <a:buNone/>
              <a:defRPr/>
            </a:lvl5pPr>
            <a:lvl6pPr lvl="5" algn="ctr">
              <a:spcBef>
                <a:spcPts val="300"/>
              </a:spcBef>
              <a:spcAft>
                <a:spcPts val="0"/>
              </a:spcAft>
              <a:buSzPts val="1350"/>
              <a:buNone/>
              <a:defRPr/>
            </a:lvl6pPr>
            <a:lvl7pPr lvl="6" algn="ctr">
              <a:spcBef>
                <a:spcPts val="300"/>
              </a:spcBef>
              <a:spcAft>
                <a:spcPts val="0"/>
              </a:spcAft>
              <a:buSzPts val="1350"/>
              <a:buNone/>
              <a:defRPr/>
            </a:lvl7pPr>
            <a:lvl8pPr lvl="7" algn="ctr">
              <a:spcBef>
                <a:spcPts val="300"/>
              </a:spcBef>
              <a:spcAft>
                <a:spcPts val="0"/>
              </a:spcAft>
              <a:buSzPts val="1350"/>
              <a:buNone/>
              <a:defRPr/>
            </a:lvl8pPr>
            <a:lvl9pPr lvl="8" algn="ctr">
              <a:spcBef>
                <a:spcPts val="300"/>
              </a:spcBef>
              <a:spcAft>
                <a:spcPts val="0"/>
              </a:spcAft>
              <a:buSzPts val="1350"/>
              <a:buNone/>
              <a:defRPr/>
            </a:lvl9pPr>
          </a:lstStyle>
          <a:p/>
        </p:txBody>
      </p:sp>
      <p:sp>
        <p:nvSpPr>
          <p:cNvPr id="62" name="Google Shape;62;p14"/>
          <p:cNvSpPr txBox="1"/>
          <p:nvPr>
            <p:ph idx="10" type="dt"/>
          </p:nvPr>
        </p:nvSpPr>
        <p:spPr>
          <a:xfrm>
            <a:off x="6400800" y="4766310"/>
            <a:ext cx="22860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1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4"/>
          <p:cNvSpPr txBox="1"/>
          <p:nvPr>
            <p:ph idx="11" type="ftr"/>
          </p:nvPr>
        </p:nvSpPr>
        <p:spPr>
          <a:xfrm>
            <a:off x="2898648" y="4766310"/>
            <a:ext cx="347472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4"/>
          <p:cNvSpPr txBox="1"/>
          <p:nvPr>
            <p:ph idx="12" type="sldNum"/>
          </p:nvPr>
        </p:nvSpPr>
        <p:spPr>
          <a:xfrm>
            <a:off x="1216152" y="4766310"/>
            <a:ext cx="1219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
        <p:nvSpPr>
          <p:cNvPr id="65" name="Google Shape;65;p14"/>
          <p:cNvSpPr/>
          <p:nvPr/>
        </p:nvSpPr>
        <p:spPr>
          <a:xfrm>
            <a:off x="904875" y="2736056"/>
            <a:ext cx="7315200" cy="960120"/>
          </a:xfrm>
          <a:prstGeom prst="rect">
            <a:avLst/>
          </a:prstGeom>
          <a:no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66" name="Google Shape;66;p14"/>
          <p:cNvSpPr/>
          <p:nvPr/>
        </p:nvSpPr>
        <p:spPr>
          <a:xfrm>
            <a:off x="914400" y="3786188"/>
            <a:ext cx="7315200" cy="514350"/>
          </a:xfrm>
          <a:prstGeom prst="rect">
            <a:avLst/>
          </a:prstGeom>
          <a:no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67" name="Google Shape;67;p14"/>
          <p:cNvSpPr/>
          <p:nvPr/>
        </p:nvSpPr>
        <p:spPr>
          <a:xfrm>
            <a:off x="904875" y="2736056"/>
            <a:ext cx="228600" cy="96012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68" name="Google Shape;68;p14"/>
          <p:cNvSpPr/>
          <p:nvPr/>
        </p:nvSpPr>
        <p:spPr>
          <a:xfrm>
            <a:off x="914400" y="3786188"/>
            <a:ext cx="228600" cy="5143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9" name="Shape 69"/>
        <p:cNvGrpSpPr/>
        <p:nvPr/>
      </p:nvGrpSpPr>
      <p:grpSpPr>
        <a:xfrm>
          <a:off x="0" y="0"/>
          <a:ext cx="0" cy="0"/>
          <a:chOff x="0" y="0"/>
          <a:chExt cx="0" cy="0"/>
        </a:xfrm>
      </p:grpSpPr>
      <p:sp>
        <p:nvSpPr>
          <p:cNvPr id="70" name="Google Shape;70;p15"/>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5"/>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5"/>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5"/>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
        <p:nvSpPr>
          <p:cNvPr id="74" name="Google Shape;74;p15"/>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solidFill>
          <a:schemeClr val="dk2"/>
        </a:solidFill>
      </p:bgPr>
    </p:bg>
    <p:spTree>
      <p:nvGrpSpPr>
        <p:cNvPr id="75" name="Shape 75"/>
        <p:cNvGrpSpPr/>
        <p:nvPr/>
      </p:nvGrpSpPr>
      <p:grpSpPr>
        <a:xfrm>
          <a:off x="0" y="0"/>
          <a:ext cx="0" cy="0"/>
          <a:chOff x="0" y="0"/>
          <a:chExt cx="0" cy="0"/>
        </a:xfrm>
      </p:grpSpPr>
      <p:sp>
        <p:nvSpPr>
          <p:cNvPr id="76" name="Google Shape;76;p16"/>
          <p:cNvSpPr txBox="1"/>
          <p:nvPr>
            <p:ph type="title"/>
          </p:nvPr>
        </p:nvSpPr>
        <p:spPr>
          <a:xfrm>
            <a:off x="1219200" y="2228850"/>
            <a:ext cx="6858000" cy="8001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Clr>
                <a:schemeClr val="lt2"/>
              </a:buClr>
              <a:buSzPts val="3200"/>
              <a:buFont typeface="Bookman Old Style"/>
              <a:buNone/>
              <a:defRPr b="0" sz="3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6"/>
          <p:cNvSpPr txBox="1"/>
          <p:nvPr>
            <p:ph idx="1" type="body"/>
          </p:nvPr>
        </p:nvSpPr>
        <p:spPr>
          <a:xfrm>
            <a:off x="1295400" y="3200400"/>
            <a:ext cx="6781800" cy="857250"/>
          </a:xfrm>
          <a:prstGeom prst="rect">
            <a:avLst/>
          </a:prstGeom>
          <a:noFill/>
          <a:ln>
            <a:noFill/>
          </a:ln>
        </p:spPr>
        <p:txBody>
          <a:bodyPr anchorCtr="0" anchor="t" bIns="45700" lIns="91425" spcFirstLastPara="1" rIns="91425" wrap="square" tIns="45700">
            <a:noAutofit/>
          </a:bodyPr>
          <a:lstStyle>
            <a:lvl1pPr indent="-228600" lvl="0" marL="457200" algn="r">
              <a:spcBef>
                <a:spcPts val="600"/>
              </a:spcBef>
              <a:spcAft>
                <a:spcPts val="0"/>
              </a:spcAft>
              <a:buSzPts val="1520"/>
              <a:buNone/>
              <a:defRPr sz="2000">
                <a:solidFill>
                  <a:schemeClr val="lt1"/>
                </a:solidFill>
              </a:defRPr>
            </a:lvl1pPr>
            <a:lvl2pPr indent="-228600" lvl="1" marL="914400" algn="l">
              <a:spcBef>
                <a:spcPts val="500"/>
              </a:spcBef>
              <a:spcAft>
                <a:spcPts val="0"/>
              </a:spcAft>
              <a:buSzPts val="1368"/>
              <a:buNone/>
              <a:defRPr sz="1800">
                <a:solidFill>
                  <a:schemeClr val="lt1"/>
                </a:solidFill>
              </a:defRPr>
            </a:lvl2pPr>
            <a:lvl3pPr indent="-228600" lvl="2" marL="1371600" algn="l">
              <a:spcBef>
                <a:spcPts val="500"/>
              </a:spcBef>
              <a:spcAft>
                <a:spcPts val="0"/>
              </a:spcAft>
              <a:buSzPts val="1216"/>
              <a:buNone/>
              <a:defRPr sz="1600">
                <a:solidFill>
                  <a:schemeClr val="lt1"/>
                </a:solidFill>
              </a:defRPr>
            </a:lvl3pPr>
            <a:lvl4pPr indent="-228600" lvl="3" marL="1828800" algn="l">
              <a:spcBef>
                <a:spcPts val="400"/>
              </a:spcBef>
              <a:spcAft>
                <a:spcPts val="0"/>
              </a:spcAft>
              <a:buSzPts val="980"/>
              <a:buNone/>
              <a:defRPr sz="1400">
                <a:solidFill>
                  <a:schemeClr val="lt1"/>
                </a:solidFill>
              </a:defRPr>
            </a:lvl4pPr>
            <a:lvl5pPr indent="-228600" lvl="4" marL="2286000" algn="l">
              <a:spcBef>
                <a:spcPts val="300"/>
              </a:spcBef>
              <a:spcAft>
                <a:spcPts val="0"/>
              </a:spcAft>
              <a:buSzPts val="980"/>
              <a:buNone/>
              <a:defRPr sz="1400">
                <a:solidFill>
                  <a:schemeClr val="lt1"/>
                </a:solidFill>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78" name="Google Shape;78;p16"/>
          <p:cNvSpPr txBox="1"/>
          <p:nvPr>
            <p:ph idx="10" type="dt"/>
          </p:nvPr>
        </p:nvSpPr>
        <p:spPr>
          <a:xfrm>
            <a:off x="6400800" y="4766310"/>
            <a:ext cx="22860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6"/>
          <p:cNvSpPr txBox="1"/>
          <p:nvPr>
            <p:ph idx="11" type="ftr"/>
          </p:nvPr>
        </p:nvSpPr>
        <p:spPr>
          <a:xfrm>
            <a:off x="2898648" y="4766310"/>
            <a:ext cx="347472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6"/>
          <p:cNvSpPr txBox="1"/>
          <p:nvPr>
            <p:ph idx="12" type="sldNum"/>
          </p:nvPr>
        </p:nvSpPr>
        <p:spPr>
          <a:xfrm>
            <a:off x="1069848" y="4766310"/>
            <a:ext cx="1520952"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
        <p:nvSpPr>
          <p:cNvPr id="81" name="Google Shape;81;p16"/>
          <p:cNvSpPr/>
          <p:nvPr/>
        </p:nvSpPr>
        <p:spPr>
          <a:xfrm>
            <a:off x="914400" y="2114550"/>
            <a:ext cx="7315200" cy="960120"/>
          </a:xfrm>
          <a:prstGeom prst="rect">
            <a:avLst/>
          </a:prstGeom>
          <a:no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82" name="Google Shape;82;p16"/>
          <p:cNvSpPr/>
          <p:nvPr/>
        </p:nvSpPr>
        <p:spPr>
          <a:xfrm>
            <a:off x="914400" y="2114550"/>
            <a:ext cx="228600" cy="96012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83" name="Shape 83"/>
        <p:cNvGrpSpPr/>
        <p:nvPr/>
      </p:nvGrpSpPr>
      <p:grpSpPr>
        <a:xfrm>
          <a:off x="0" y="0"/>
          <a:ext cx="0" cy="0"/>
          <a:chOff x="0" y="0"/>
          <a:chExt cx="0" cy="0"/>
        </a:xfrm>
      </p:grpSpPr>
      <p:sp>
        <p:nvSpPr>
          <p:cNvPr id="84" name="Google Shape;84;p17"/>
          <p:cNvSpPr txBox="1"/>
          <p:nvPr>
            <p:ph type="title"/>
          </p:nvPr>
        </p:nvSpPr>
        <p:spPr>
          <a:xfrm>
            <a:off x="457200" y="171450"/>
            <a:ext cx="8229600" cy="685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7"/>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7"/>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7"/>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
        <p:nvSpPr>
          <p:cNvPr id="88" name="Google Shape;88;p17"/>
          <p:cNvSpPr txBox="1"/>
          <p:nvPr>
            <p:ph idx="1" type="body"/>
          </p:nvPr>
        </p:nvSpPr>
        <p:spPr>
          <a:xfrm>
            <a:off x="457200" y="914400"/>
            <a:ext cx="4041648" cy="3703320"/>
          </a:xfrm>
          <a:prstGeom prst="rect">
            <a:avLst/>
          </a:prstGeom>
          <a:noFill/>
          <a:ln>
            <a:noFill/>
          </a:ln>
        </p:spPr>
        <p:txBody>
          <a:bodyPr anchorCtr="0" anchor="t" bIns="45700" lIns="91425" spcFirstLastPara="1" rIns="91425" wrap="square" tIns="45700">
            <a:no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89" name="Google Shape;89;p17"/>
          <p:cNvSpPr txBox="1"/>
          <p:nvPr>
            <p:ph idx="2" type="body"/>
          </p:nvPr>
        </p:nvSpPr>
        <p:spPr>
          <a:xfrm>
            <a:off x="4632198" y="912114"/>
            <a:ext cx="4041648" cy="3703320"/>
          </a:xfrm>
          <a:prstGeom prst="rect">
            <a:avLst/>
          </a:prstGeom>
          <a:noFill/>
          <a:ln>
            <a:noFill/>
          </a:ln>
        </p:spPr>
        <p:txBody>
          <a:bodyPr anchorCtr="0" anchor="t" bIns="45700" lIns="91425" spcFirstLastPara="1" rIns="91425" wrap="square" tIns="45700">
            <a:no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90" name="Shape 90"/>
        <p:cNvGrpSpPr/>
        <p:nvPr/>
      </p:nvGrpSpPr>
      <p:grpSpPr>
        <a:xfrm>
          <a:off x="0" y="0"/>
          <a:ext cx="0" cy="0"/>
          <a:chOff x="0" y="0"/>
          <a:chExt cx="0" cy="0"/>
        </a:xfrm>
      </p:grpSpPr>
      <p:sp>
        <p:nvSpPr>
          <p:cNvPr id="91" name="Google Shape;91;p18"/>
          <p:cNvSpPr txBox="1"/>
          <p:nvPr>
            <p:ph type="title"/>
          </p:nvPr>
        </p:nvSpPr>
        <p:spPr>
          <a:xfrm>
            <a:off x="457200" y="171450"/>
            <a:ext cx="82296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3200"/>
              <a:buFont typeface="Bookman Old Styl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8"/>
          <p:cNvSpPr txBox="1"/>
          <p:nvPr>
            <p:ph idx="1" type="body"/>
          </p:nvPr>
        </p:nvSpPr>
        <p:spPr>
          <a:xfrm>
            <a:off x="457200" y="964406"/>
            <a:ext cx="4040188" cy="514350"/>
          </a:xfrm>
          <a:prstGeom prst="rect">
            <a:avLst/>
          </a:prstGeom>
          <a:noFill/>
          <a:ln>
            <a:noFill/>
          </a:ln>
        </p:spPr>
        <p:txBody>
          <a:bodyPr anchorCtr="0" anchor="b" bIns="45700" lIns="91425" spcFirstLastPara="1" rIns="91425" wrap="square" tIns="45700">
            <a:noAutofit/>
          </a:bodyPr>
          <a:lstStyle>
            <a:lvl1pPr indent="-228600" lvl="0" marL="457200" algn="l">
              <a:spcBef>
                <a:spcPts val="600"/>
              </a:spcBef>
              <a:spcAft>
                <a:spcPts val="0"/>
              </a:spcAft>
              <a:buSzPts val="1824"/>
              <a:buNone/>
              <a:defRPr b="1" sz="2400">
                <a:solidFill>
                  <a:schemeClr val="accent2"/>
                </a:solidFill>
              </a:defRPr>
            </a:lvl1pPr>
            <a:lvl2pPr indent="-228600" lvl="1" marL="914400" algn="l">
              <a:spcBef>
                <a:spcPts val="500"/>
              </a:spcBef>
              <a:spcAft>
                <a:spcPts val="0"/>
              </a:spcAft>
              <a:buSzPts val="1520"/>
              <a:buNone/>
              <a:defRPr b="1" sz="2000"/>
            </a:lvl2pPr>
            <a:lvl3pPr indent="-228600" lvl="2" marL="1371600" algn="l">
              <a:spcBef>
                <a:spcPts val="500"/>
              </a:spcBef>
              <a:spcAft>
                <a:spcPts val="0"/>
              </a:spcAft>
              <a:buSzPts val="1368"/>
              <a:buNone/>
              <a:defRPr b="1" sz="1800"/>
            </a:lvl3pPr>
            <a:lvl4pPr indent="-228600" lvl="3" marL="1828800" algn="l">
              <a:spcBef>
                <a:spcPts val="400"/>
              </a:spcBef>
              <a:spcAft>
                <a:spcPts val="0"/>
              </a:spcAft>
              <a:buSzPts val="1120"/>
              <a:buNone/>
              <a:defRPr b="1" sz="1600"/>
            </a:lvl4pPr>
            <a:lvl5pPr indent="-228600" lvl="4" marL="2286000" algn="l">
              <a:spcBef>
                <a:spcPts val="300"/>
              </a:spcBef>
              <a:spcAft>
                <a:spcPts val="0"/>
              </a:spcAft>
              <a:buSzPts val="1120"/>
              <a:buNone/>
              <a:defRPr b="1" sz="16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93" name="Google Shape;93;p18"/>
          <p:cNvSpPr txBox="1"/>
          <p:nvPr>
            <p:ph idx="2" type="body"/>
          </p:nvPr>
        </p:nvSpPr>
        <p:spPr>
          <a:xfrm>
            <a:off x="4648201" y="971550"/>
            <a:ext cx="4041775" cy="514350"/>
          </a:xfrm>
          <a:prstGeom prst="rect">
            <a:avLst/>
          </a:prstGeom>
          <a:noFill/>
          <a:ln>
            <a:noFill/>
          </a:ln>
        </p:spPr>
        <p:txBody>
          <a:bodyPr anchorCtr="0" anchor="b" bIns="45700" lIns="91425" spcFirstLastPara="1" rIns="91425" wrap="square" tIns="45700">
            <a:noAutofit/>
          </a:bodyPr>
          <a:lstStyle>
            <a:lvl1pPr indent="-228600" lvl="0" marL="457200" algn="l">
              <a:spcBef>
                <a:spcPts val="600"/>
              </a:spcBef>
              <a:spcAft>
                <a:spcPts val="0"/>
              </a:spcAft>
              <a:buSzPts val="1824"/>
              <a:buNone/>
              <a:defRPr b="1" sz="2400">
                <a:solidFill>
                  <a:schemeClr val="accent2"/>
                </a:solidFill>
              </a:defRPr>
            </a:lvl1pPr>
            <a:lvl2pPr indent="-228600" lvl="1" marL="914400" algn="l">
              <a:spcBef>
                <a:spcPts val="500"/>
              </a:spcBef>
              <a:spcAft>
                <a:spcPts val="0"/>
              </a:spcAft>
              <a:buSzPts val="1520"/>
              <a:buNone/>
              <a:defRPr b="1" sz="2000"/>
            </a:lvl2pPr>
            <a:lvl3pPr indent="-228600" lvl="2" marL="1371600" algn="l">
              <a:spcBef>
                <a:spcPts val="500"/>
              </a:spcBef>
              <a:spcAft>
                <a:spcPts val="0"/>
              </a:spcAft>
              <a:buSzPts val="1368"/>
              <a:buNone/>
              <a:defRPr b="1" sz="1800"/>
            </a:lvl3pPr>
            <a:lvl4pPr indent="-228600" lvl="3" marL="1828800" algn="l">
              <a:spcBef>
                <a:spcPts val="400"/>
              </a:spcBef>
              <a:spcAft>
                <a:spcPts val="0"/>
              </a:spcAft>
              <a:buSzPts val="1120"/>
              <a:buNone/>
              <a:defRPr b="1" sz="1600"/>
            </a:lvl4pPr>
            <a:lvl5pPr indent="-228600" lvl="4" marL="2286000" algn="l">
              <a:spcBef>
                <a:spcPts val="300"/>
              </a:spcBef>
              <a:spcAft>
                <a:spcPts val="0"/>
              </a:spcAft>
              <a:buSzPts val="1120"/>
              <a:buNone/>
              <a:defRPr b="1" sz="16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94" name="Google Shape;94;p18"/>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8"/>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8"/>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
        <p:nvSpPr>
          <p:cNvPr id="97" name="Google Shape;97;p18"/>
          <p:cNvSpPr txBox="1"/>
          <p:nvPr>
            <p:ph idx="3" type="body"/>
          </p:nvPr>
        </p:nvSpPr>
        <p:spPr>
          <a:xfrm>
            <a:off x="457200" y="1600200"/>
            <a:ext cx="4038600" cy="3028950"/>
          </a:xfrm>
          <a:prstGeom prst="rect">
            <a:avLst/>
          </a:prstGeom>
          <a:noFill/>
          <a:ln>
            <a:noFill/>
          </a:ln>
        </p:spPr>
        <p:txBody>
          <a:bodyPr anchorCtr="0" anchor="t" bIns="45700" lIns="91425" spcFirstLastPara="1" rIns="91425" wrap="square" tIns="45700">
            <a:no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98" name="Google Shape;98;p18"/>
          <p:cNvSpPr txBox="1"/>
          <p:nvPr>
            <p:ph idx="4" type="body"/>
          </p:nvPr>
        </p:nvSpPr>
        <p:spPr>
          <a:xfrm>
            <a:off x="4648200" y="1600200"/>
            <a:ext cx="4038600" cy="3028950"/>
          </a:xfrm>
          <a:prstGeom prst="rect">
            <a:avLst/>
          </a:prstGeom>
          <a:noFill/>
          <a:ln>
            <a:noFill/>
          </a:ln>
        </p:spPr>
        <p:txBody>
          <a:bodyPr anchorCtr="0" anchor="t" bIns="45700" lIns="91425" spcFirstLastPara="1" rIns="91425" wrap="square" tIns="45700">
            <a:no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99" name="Shape 99"/>
        <p:cNvGrpSpPr/>
        <p:nvPr/>
      </p:nvGrpSpPr>
      <p:grpSpPr>
        <a:xfrm>
          <a:off x="0" y="0"/>
          <a:ext cx="0" cy="0"/>
          <a:chOff x="0" y="0"/>
          <a:chExt cx="0" cy="0"/>
        </a:xfrm>
      </p:grpSpPr>
      <p:sp>
        <p:nvSpPr>
          <p:cNvPr id="100" name="Google Shape;100;p19"/>
          <p:cNvSpPr txBox="1"/>
          <p:nvPr>
            <p:ph type="title"/>
          </p:nvPr>
        </p:nvSpPr>
        <p:spPr>
          <a:xfrm>
            <a:off x="457200" y="171450"/>
            <a:ext cx="8229600" cy="685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19"/>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9"/>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9"/>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
        <p:nvSpPr>
          <p:cNvPr id="104" name="Google Shape;104;p19"/>
          <p:cNvSpPr/>
          <p:nvPr/>
        </p:nvSpPr>
        <p:spPr>
          <a:xfrm rot="5400000">
            <a:off x="442957" y="4835567"/>
            <a:ext cx="143137"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howMasterSp="0" type="blank">
  <p:cSld name="BLANK">
    <p:spTree>
      <p:nvGrpSpPr>
        <p:cNvPr id="105" name="Shape 105"/>
        <p:cNvGrpSpPr/>
        <p:nvPr/>
      </p:nvGrpSpPr>
      <p:grpSpPr>
        <a:xfrm>
          <a:off x="0" y="0"/>
          <a:ext cx="0" cy="0"/>
          <a:chOff x="0" y="0"/>
          <a:chExt cx="0" cy="0"/>
        </a:xfrm>
      </p:grpSpPr>
      <p:sp>
        <p:nvSpPr>
          <p:cNvPr id="106" name="Google Shape;106;p20"/>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0"/>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0"/>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cxnSp>
        <p:nvCxnSpPr>
          <p:cNvPr id="109" name="Google Shape;109;p20"/>
          <p:cNvCxnSpPr/>
          <p:nvPr/>
        </p:nvCxnSpPr>
        <p:spPr>
          <a:xfrm>
            <a:off x="457200" y="4764881"/>
            <a:ext cx="8229600" cy="0"/>
          </a:xfrm>
          <a:prstGeom prst="straightConnector1">
            <a:avLst/>
          </a:prstGeom>
          <a:noFill/>
          <a:ln cap="flat" cmpd="sng" w="9525">
            <a:solidFill>
              <a:schemeClr val="accent2"/>
            </a:solidFill>
            <a:prstDash val="dash"/>
            <a:round/>
            <a:headEnd len="sm" w="sm" type="none"/>
            <a:tailEnd len="sm" w="sm" type="none"/>
          </a:ln>
        </p:spPr>
      </p:cxnSp>
      <p:sp>
        <p:nvSpPr>
          <p:cNvPr id="110" name="Google Shape;110;p20"/>
          <p:cNvSpPr/>
          <p:nvPr/>
        </p:nvSpPr>
        <p:spPr>
          <a:xfrm rot="5400000">
            <a:off x="442957" y="4835567"/>
            <a:ext cx="143137"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showMasterSp="0" type="objTx">
  <p:cSld name="OBJECT_WITH_CAPTION_TEXT">
    <p:spTree>
      <p:nvGrpSpPr>
        <p:cNvPr id="111" name="Shape 111"/>
        <p:cNvGrpSpPr/>
        <p:nvPr/>
      </p:nvGrpSpPr>
      <p:grpSpPr>
        <a:xfrm>
          <a:off x="0" y="0"/>
          <a:ext cx="0" cy="0"/>
          <a:chOff x="0" y="0"/>
          <a:chExt cx="0" cy="0"/>
        </a:xfrm>
      </p:grpSpPr>
      <p:sp>
        <p:nvSpPr>
          <p:cNvPr id="112" name="Google Shape;112;p21"/>
          <p:cNvSpPr txBox="1"/>
          <p:nvPr>
            <p:ph type="title"/>
          </p:nvPr>
        </p:nvSpPr>
        <p:spPr>
          <a:xfrm>
            <a:off x="6324600" y="228600"/>
            <a:ext cx="2514600" cy="6286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2000"/>
              <a:buFont typeface="Gill Sans"/>
              <a:buNone/>
              <a:defRPr b="1" sz="2000">
                <a:solidFill>
                  <a:schemeClr val="dk2"/>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21"/>
          <p:cNvSpPr txBox="1"/>
          <p:nvPr>
            <p:ph idx="1" type="body"/>
          </p:nvPr>
        </p:nvSpPr>
        <p:spPr>
          <a:xfrm>
            <a:off x="6324600" y="914401"/>
            <a:ext cx="2514600" cy="3632597"/>
          </a:xfrm>
          <a:prstGeom prst="rect">
            <a:avLst/>
          </a:prstGeom>
          <a:noFill/>
          <a:ln>
            <a:noFill/>
          </a:ln>
        </p:spPr>
        <p:txBody>
          <a:bodyPr anchorCtr="0" anchor="t" bIns="45700" lIns="91425" spcFirstLastPara="1" rIns="91425" wrap="square" tIns="45700">
            <a:noAutofit/>
          </a:bodyPr>
          <a:lstStyle>
            <a:lvl1pPr indent="-228600" lvl="0" marL="457200" algn="l">
              <a:lnSpc>
                <a:spcPct val="137500"/>
              </a:lnSpc>
              <a:spcBef>
                <a:spcPts val="600"/>
              </a:spcBef>
              <a:spcAft>
                <a:spcPts val="0"/>
              </a:spcAft>
              <a:buSzPts val="1216"/>
              <a:buNone/>
              <a:defRPr sz="1600">
                <a:solidFill>
                  <a:schemeClr val="dk2"/>
                </a:solidFill>
              </a:defRPr>
            </a:lvl1pPr>
            <a:lvl2pPr indent="-228600" lvl="1" marL="914400" algn="l">
              <a:spcBef>
                <a:spcPts val="1000"/>
              </a:spcBef>
              <a:spcAft>
                <a:spcPts val="0"/>
              </a:spcAft>
              <a:buSzPts val="912"/>
              <a:buNone/>
              <a:defRPr sz="1200"/>
            </a:lvl2pPr>
            <a:lvl3pPr indent="-228600" lvl="2" marL="1371600" algn="l">
              <a:spcBef>
                <a:spcPts val="500"/>
              </a:spcBef>
              <a:spcAft>
                <a:spcPts val="0"/>
              </a:spcAft>
              <a:buSzPts val="760"/>
              <a:buNone/>
              <a:defRPr sz="1000"/>
            </a:lvl3pPr>
            <a:lvl4pPr indent="-228600" lvl="3" marL="1828800" algn="l">
              <a:spcBef>
                <a:spcPts val="400"/>
              </a:spcBef>
              <a:spcAft>
                <a:spcPts val="0"/>
              </a:spcAft>
              <a:buSzPts val="630"/>
              <a:buNone/>
              <a:defRPr sz="900"/>
            </a:lvl4pPr>
            <a:lvl5pPr indent="-228600" lvl="4" marL="2286000" algn="l">
              <a:spcBef>
                <a:spcPts val="300"/>
              </a:spcBef>
              <a:spcAft>
                <a:spcPts val="0"/>
              </a:spcAft>
              <a:buSzPts val="630"/>
              <a:buNone/>
              <a:defRPr sz="9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114" name="Google Shape;114;p21"/>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1"/>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1"/>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cxnSp>
        <p:nvCxnSpPr>
          <p:cNvPr id="117" name="Google Shape;117;p21"/>
          <p:cNvCxnSpPr/>
          <p:nvPr/>
        </p:nvCxnSpPr>
        <p:spPr>
          <a:xfrm>
            <a:off x="457200" y="4764881"/>
            <a:ext cx="8229600" cy="0"/>
          </a:xfrm>
          <a:prstGeom prst="straightConnector1">
            <a:avLst/>
          </a:prstGeom>
          <a:noFill/>
          <a:ln cap="flat" cmpd="sng" w="9525">
            <a:solidFill>
              <a:schemeClr val="accent2"/>
            </a:solidFill>
            <a:prstDash val="dash"/>
            <a:round/>
            <a:headEnd len="sm" w="sm" type="none"/>
            <a:tailEnd len="sm" w="sm" type="none"/>
          </a:ln>
        </p:spPr>
      </p:cxnSp>
      <p:cxnSp>
        <p:nvCxnSpPr>
          <p:cNvPr id="118" name="Google Shape;118;p21"/>
          <p:cNvCxnSpPr/>
          <p:nvPr/>
        </p:nvCxnSpPr>
        <p:spPr>
          <a:xfrm rot="5400000">
            <a:off x="3915025" y="2493169"/>
            <a:ext cx="4526280" cy="0"/>
          </a:xfrm>
          <a:prstGeom prst="straightConnector1">
            <a:avLst/>
          </a:prstGeom>
          <a:noFill/>
          <a:ln cap="flat" cmpd="sng" w="9525">
            <a:solidFill>
              <a:schemeClr val="accent2"/>
            </a:solidFill>
            <a:prstDash val="dash"/>
            <a:round/>
            <a:headEnd len="sm" w="sm" type="none"/>
            <a:tailEnd len="sm" w="sm" type="none"/>
          </a:ln>
        </p:spPr>
      </p:cxnSp>
      <p:sp>
        <p:nvSpPr>
          <p:cNvPr id="119" name="Google Shape;119;p21"/>
          <p:cNvSpPr/>
          <p:nvPr/>
        </p:nvSpPr>
        <p:spPr>
          <a:xfrm rot="5400000">
            <a:off x="442957" y="4835567"/>
            <a:ext cx="143137"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20" name="Google Shape;120;p21"/>
          <p:cNvSpPr txBox="1"/>
          <p:nvPr>
            <p:ph idx="2" type="body"/>
          </p:nvPr>
        </p:nvSpPr>
        <p:spPr>
          <a:xfrm>
            <a:off x="304800" y="228600"/>
            <a:ext cx="5715000" cy="4286250"/>
          </a:xfrm>
          <a:prstGeom prst="rect">
            <a:avLst/>
          </a:prstGeom>
          <a:noFill/>
          <a:ln>
            <a:noFill/>
          </a:ln>
        </p:spPr>
        <p:txBody>
          <a:bodyPr anchorCtr="0" anchor="t" bIns="45700" lIns="91425" spcFirstLastPara="1" rIns="91425" wrap="square" tIns="45700">
            <a:no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bg>
      <p:bgPr>
        <a:solidFill>
          <a:schemeClr val="dk2"/>
        </a:solidFill>
      </p:bgPr>
    </p:bg>
    <p:spTree>
      <p:nvGrpSpPr>
        <p:cNvPr id="121" name="Shape 121"/>
        <p:cNvGrpSpPr/>
        <p:nvPr/>
      </p:nvGrpSpPr>
      <p:grpSpPr>
        <a:xfrm>
          <a:off x="0" y="0"/>
          <a:ext cx="0" cy="0"/>
          <a:chOff x="0" y="0"/>
          <a:chExt cx="0" cy="0"/>
        </a:xfrm>
      </p:grpSpPr>
      <p:sp>
        <p:nvSpPr>
          <p:cNvPr id="122" name="Google Shape;122;p22"/>
          <p:cNvSpPr txBox="1"/>
          <p:nvPr>
            <p:ph type="title"/>
          </p:nvPr>
        </p:nvSpPr>
        <p:spPr>
          <a:xfrm>
            <a:off x="457200" y="375642"/>
            <a:ext cx="8229600" cy="506016"/>
          </a:xfrm>
          <a:prstGeom prst="rect">
            <a:avLst/>
          </a:prstGeom>
          <a:noFill/>
          <a:ln cap="flat" cmpd="sng" w="9525">
            <a:solidFill>
              <a:schemeClr val="accent1"/>
            </a:solidFill>
            <a:prstDash val="solid"/>
            <a:round/>
            <a:headEnd len="sm" w="sm" type="none"/>
            <a:tailEnd len="sm" w="sm" type="none"/>
          </a:ln>
        </p:spPr>
        <p:txBody>
          <a:bodyPr anchorCtr="0" anchor="ctr" bIns="45700" lIns="274300" spcFirstLastPara="1" rIns="91425" wrap="square" tIns="45700">
            <a:noAutofit/>
          </a:bodyPr>
          <a:lstStyle>
            <a:lvl1pPr lvl="0" algn="r">
              <a:spcBef>
                <a:spcPts val="0"/>
              </a:spcBef>
              <a:spcAft>
                <a:spcPts val="0"/>
              </a:spcAft>
              <a:buClr>
                <a:schemeClr val="lt1"/>
              </a:buClr>
              <a:buSzPts val="2000"/>
              <a:buFont typeface="Bookman Old Style"/>
              <a:buNone/>
              <a:defRPr b="0" sz="2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2"/>
          <p:cNvSpPr/>
          <p:nvPr>
            <p:ph idx="2" type="pic"/>
          </p:nvPr>
        </p:nvSpPr>
        <p:spPr>
          <a:xfrm>
            <a:off x="457200" y="1428750"/>
            <a:ext cx="8229600" cy="3202686"/>
          </a:xfrm>
          <a:prstGeom prst="rect">
            <a:avLst/>
          </a:prstGeom>
          <a:solidFill>
            <a:srgbClr val="BABABA"/>
          </a:solidFill>
          <a:ln>
            <a:noFill/>
          </a:ln>
        </p:spPr>
        <p:txBody>
          <a:bodyPr anchorCtr="0" anchor="t" bIns="45700" lIns="91425" spcFirstLastPara="1" rIns="91425" wrap="square" tIns="45700">
            <a:noAutofit/>
          </a:bodyPr>
          <a:lstStyle>
            <a:lvl1pPr lvl="0" marR="0" rtl="0" algn="l">
              <a:spcBef>
                <a:spcPts val="600"/>
              </a:spcBef>
              <a:spcAft>
                <a:spcPts val="0"/>
              </a:spcAft>
              <a:buClr>
                <a:schemeClr val="accent1"/>
              </a:buClr>
              <a:buSzPts val="2432"/>
              <a:buFont typeface="Noto Sans Symbols"/>
              <a:buNone/>
              <a:defRPr b="0" i="0" sz="3200" u="none" cap="none" strike="noStrike">
                <a:solidFill>
                  <a:schemeClr val="lt1"/>
                </a:solidFill>
                <a:latin typeface="Gill Sans"/>
                <a:ea typeface="Gill Sans"/>
                <a:cs typeface="Gill Sans"/>
                <a:sym typeface="Gill Sans"/>
              </a:defRPr>
            </a:lvl1pPr>
            <a:lvl2pPr lvl="1" marR="0" rtl="0" algn="l">
              <a:spcBef>
                <a:spcPts val="500"/>
              </a:spcBef>
              <a:spcAft>
                <a:spcPts val="0"/>
              </a:spcAft>
              <a:buClr>
                <a:schemeClr val="accent2"/>
              </a:buClr>
              <a:buSzPts val="1748"/>
              <a:buFont typeface="Noto Sans Symbols"/>
              <a:buChar char="🞂"/>
              <a:defRPr b="0" i="0" sz="2300" u="none" cap="none" strike="noStrike">
                <a:solidFill>
                  <a:schemeClr val="lt2"/>
                </a:solidFill>
                <a:latin typeface="Gill Sans"/>
                <a:ea typeface="Gill Sans"/>
                <a:cs typeface="Gill Sans"/>
                <a:sym typeface="Gill Sans"/>
              </a:defRPr>
            </a:lvl2pPr>
            <a:lvl3pPr lvl="2" marR="0" rtl="0" algn="l">
              <a:spcBef>
                <a:spcPts val="500"/>
              </a:spcBef>
              <a:spcAft>
                <a:spcPts val="0"/>
              </a:spcAft>
              <a:buClr>
                <a:schemeClr val="dk1"/>
              </a:buClr>
              <a:buSzPts val="1520"/>
              <a:buFont typeface="Noto Sans Symbols"/>
              <a:buChar char="🞂"/>
              <a:defRPr b="0" i="0" sz="2000" u="none" cap="none" strike="noStrike">
                <a:solidFill>
                  <a:schemeClr val="lt1"/>
                </a:solidFill>
                <a:latin typeface="Gill Sans"/>
                <a:ea typeface="Gill Sans"/>
                <a:cs typeface="Gill Sans"/>
                <a:sym typeface="Gill Sans"/>
              </a:defRPr>
            </a:lvl3pPr>
            <a:lvl4pPr lvl="3" marR="0" rtl="0" algn="l">
              <a:spcBef>
                <a:spcPts val="400"/>
              </a:spcBef>
              <a:spcAft>
                <a:spcPts val="0"/>
              </a:spcAft>
              <a:buClr>
                <a:srgbClr val="8BA1B3"/>
              </a:buClr>
              <a:buSzPts val="1260"/>
              <a:buFont typeface="Noto Sans Symbols"/>
              <a:buChar char="◻"/>
              <a:defRPr b="0" i="0" sz="1800" u="none" cap="none" strike="noStrike">
                <a:solidFill>
                  <a:schemeClr val="lt1"/>
                </a:solidFill>
                <a:latin typeface="Gill Sans"/>
                <a:ea typeface="Gill Sans"/>
                <a:cs typeface="Gill Sans"/>
                <a:sym typeface="Gill Sans"/>
              </a:defRPr>
            </a:lvl4pPr>
            <a:lvl5pPr lvl="4" marR="0" rtl="0" algn="l">
              <a:spcBef>
                <a:spcPts val="300"/>
              </a:spcBef>
              <a:spcAft>
                <a:spcPts val="0"/>
              </a:spcAft>
              <a:buClr>
                <a:schemeClr val="accent2"/>
              </a:buClr>
              <a:buSzPts val="1120"/>
              <a:buFont typeface="Noto Sans Symbols"/>
              <a:buChar char="◻"/>
              <a:defRPr b="0" i="0" sz="1600" u="none" cap="none" strike="noStrike">
                <a:solidFill>
                  <a:schemeClr val="lt1"/>
                </a:solidFill>
                <a:latin typeface="Gill Sans"/>
                <a:ea typeface="Gill Sans"/>
                <a:cs typeface="Gill Sans"/>
                <a:sym typeface="Gill Sans"/>
              </a:defRPr>
            </a:lvl5pPr>
            <a:lvl6pPr lvl="5" marR="0" rtl="0" algn="l">
              <a:spcBef>
                <a:spcPts val="300"/>
              </a:spcBef>
              <a:spcAft>
                <a:spcPts val="0"/>
              </a:spcAft>
              <a:buClr>
                <a:srgbClr val="8BA1B3"/>
              </a:buClr>
              <a:buSzPts val="1200"/>
              <a:buFont typeface="Noto Sans Symbols"/>
              <a:buChar char="🞂"/>
              <a:defRPr b="0" i="0" sz="1600" u="none" cap="none" strike="noStrike">
                <a:solidFill>
                  <a:schemeClr val="lt1"/>
                </a:solidFill>
                <a:latin typeface="Gill Sans"/>
                <a:ea typeface="Gill Sans"/>
                <a:cs typeface="Gill Sans"/>
                <a:sym typeface="Gill Sans"/>
              </a:defRPr>
            </a:lvl6pPr>
            <a:lvl7pPr lvl="6" marR="0" rtl="0" algn="l">
              <a:spcBef>
                <a:spcPts val="300"/>
              </a:spcBef>
              <a:spcAft>
                <a:spcPts val="0"/>
              </a:spcAft>
              <a:buClr>
                <a:srgbClr val="646C8F"/>
              </a:buClr>
              <a:buSzPts val="1050"/>
              <a:buFont typeface="Noto Sans Symbols"/>
              <a:buChar char="🞂"/>
              <a:defRPr b="0" i="0" sz="1400" u="none" cap="none" strike="noStrike">
                <a:solidFill>
                  <a:schemeClr val="lt1"/>
                </a:solidFill>
                <a:latin typeface="Gill Sans"/>
                <a:ea typeface="Gill Sans"/>
                <a:cs typeface="Gill Sans"/>
                <a:sym typeface="Gill Sans"/>
              </a:defRPr>
            </a:lvl7pPr>
            <a:lvl8pPr lvl="7" marR="0" rtl="0" algn="l">
              <a:spcBef>
                <a:spcPts val="300"/>
              </a:spcBef>
              <a:spcAft>
                <a:spcPts val="0"/>
              </a:spcAft>
              <a:buClr>
                <a:srgbClr val="BABABA"/>
              </a:buClr>
              <a:buSzPts val="1050"/>
              <a:buFont typeface="Noto Sans Symbols"/>
              <a:buChar char="🞂"/>
              <a:defRPr b="0" i="0" sz="1400" u="none" cap="none" strike="noStrike">
                <a:solidFill>
                  <a:schemeClr val="lt1"/>
                </a:solidFill>
                <a:latin typeface="Gill Sans"/>
                <a:ea typeface="Gill Sans"/>
                <a:cs typeface="Gill Sans"/>
                <a:sym typeface="Gill Sans"/>
              </a:defRPr>
            </a:lvl8pPr>
            <a:lvl9pPr lvl="8" marR="0" rtl="0" algn="l">
              <a:spcBef>
                <a:spcPts val="300"/>
              </a:spcBef>
              <a:spcAft>
                <a:spcPts val="0"/>
              </a:spcAft>
              <a:buClr>
                <a:srgbClr val="9FB8CD"/>
              </a:buClr>
              <a:buSzPts val="900"/>
              <a:buFont typeface="Noto Sans Symbols"/>
              <a:buChar char="🞂"/>
              <a:defRPr b="0" i="0" sz="1200" u="none" cap="none" strike="noStrike">
                <a:solidFill>
                  <a:schemeClr val="lt1"/>
                </a:solidFill>
                <a:latin typeface="Gill Sans"/>
                <a:ea typeface="Gill Sans"/>
                <a:cs typeface="Gill Sans"/>
                <a:sym typeface="Gill Sans"/>
              </a:defRPr>
            </a:lvl9pPr>
          </a:lstStyle>
          <a:p/>
        </p:txBody>
      </p:sp>
      <p:sp>
        <p:nvSpPr>
          <p:cNvPr id="124" name="Google Shape;124;p22"/>
          <p:cNvSpPr txBox="1"/>
          <p:nvPr>
            <p:ph idx="1" type="body"/>
          </p:nvPr>
        </p:nvSpPr>
        <p:spPr>
          <a:xfrm>
            <a:off x="457200" y="914400"/>
            <a:ext cx="8229600" cy="400050"/>
          </a:xfrm>
          <a:prstGeom prst="rect">
            <a:avLst/>
          </a:prstGeom>
          <a:noFill/>
          <a:ln>
            <a:noFill/>
          </a:ln>
        </p:spPr>
        <p:txBody>
          <a:bodyPr anchorCtr="0" anchor="ctr" bIns="45700" lIns="91425" spcFirstLastPara="1" rIns="91425" wrap="square" tIns="45700">
            <a:noAutofit/>
          </a:bodyPr>
          <a:lstStyle>
            <a:lvl1pPr indent="-228600" lvl="0" marL="457200" algn="l">
              <a:spcBef>
                <a:spcPts val="600"/>
              </a:spcBef>
              <a:spcAft>
                <a:spcPts val="0"/>
              </a:spcAft>
              <a:buSzPts val="1064"/>
              <a:buFont typeface="Gill Sans"/>
              <a:buNone/>
              <a:defRPr sz="1400"/>
            </a:lvl1pPr>
            <a:lvl2pPr indent="-286512" lvl="1" marL="914400" algn="l">
              <a:spcBef>
                <a:spcPts val="500"/>
              </a:spcBef>
              <a:spcAft>
                <a:spcPts val="0"/>
              </a:spcAft>
              <a:buSzPts val="912"/>
              <a:buChar char="🞂"/>
              <a:defRPr sz="1200"/>
            </a:lvl2pPr>
            <a:lvl3pPr indent="-276860" lvl="2" marL="1371600" algn="l">
              <a:spcBef>
                <a:spcPts val="500"/>
              </a:spcBef>
              <a:spcAft>
                <a:spcPts val="0"/>
              </a:spcAft>
              <a:buSzPts val="760"/>
              <a:buChar char="🞂"/>
              <a:defRPr sz="1000"/>
            </a:lvl3pPr>
            <a:lvl4pPr indent="-268605" lvl="3" marL="1828800" algn="l">
              <a:spcBef>
                <a:spcPts val="400"/>
              </a:spcBef>
              <a:spcAft>
                <a:spcPts val="0"/>
              </a:spcAft>
              <a:buSzPts val="630"/>
              <a:buChar char="◻"/>
              <a:defRPr sz="900"/>
            </a:lvl4pPr>
            <a:lvl5pPr indent="-268604" lvl="4" marL="2286000" algn="l">
              <a:spcBef>
                <a:spcPts val="300"/>
              </a:spcBef>
              <a:spcAft>
                <a:spcPts val="0"/>
              </a:spcAft>
              <a:buSzPts val="630"/>
              <a:buChar char="◻"/>
              <a:defRPr sz="9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125" name="Google Shape;125;p22"/>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2"/>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2"/>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cxnSp>
        <p:nvCxnSpPr>
          <p:cNvPr id="128" name="Google Shape;128;p22"/>
          <p:cNvCxnSpPr/>
          <p:nvPr/>
        </p:nvCxnSpPr>
        <p:spPr>
          <a:xfrm>
            <a:off x="457200" y="4764881"/>
            <a:ext cx="8229600" cy="0"/>
          </a:xfrm>
          <a:prstGeom prst="straightConnector1">
            <a:avLst/>
          </a:prstGeom>
          <a:noFill/>
          <a:ln cap="flat" cmpd="sng" w="9525">
            <a:solidFill>
              <a:schemeClr val="accent2"/>
            </a:solidFill>
            <a:prstDash val="dash"/>
            <a:round/>
            <a:headEnd len="sm" w="sm" type="none"/>
            <a:tailEnd len="sm" w="sm" type="none"/>
          </a:ln>
        </p:spPr>
      </p:cxnSp>
      <p:sp>
        <p:nvSpPr>
          <p:cNvPr id="129" name="Google Shape;129;p22"/>
          <p:cNvSpPr/>
          <p:nvPr/>
        </p:nvSpPr>
        <p:spPr>
          <a:xfrm rot="5400000">
            <a:off x="442957" y="4835567"/>
            <a:ext cx="143137"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30" name="Google Shape;130;p22"/>
          <p:cNvSpPr/>
          <p:nvPr/>
        </p:nvSpPr>
        <p:spPr>
          <a:xfrm>
            <a:off x="457200" y="375642"/>
            <a:ext cx="182880" cy="5143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31" name="Shape 131"/>
        <p:cNvGrpSpPr/>
        <p:nvPr/>
      </p:nvGrpSpPr>
      <p:grpSpPr>
        <a:xfrm>
          <a:off x="0" y="0"/>
          <a:ext cx="0" cy="0"/>
          <a:chOff x="0" y="0"/>
          <a:chExt cx="0" cy="0"/>
        </a:xfrm>
      </p:grpSpPr>
      <p:sp>
        <p:nvSpPr>
          <p:cNvPr id="132" name="Google Shape;132;p23"/>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23"/>
          <p:cNvSpPr txBox="1"/>
          <p:nvPr>
            <p:ph idx="1" type="body"/>
          </p:nvPr>
        </p:nvSpPr>
        <p:spPr>
          <a:xfrm rot="5400000">
            <a:off x="2730627" y="-1359027"/>
            <a:ext cx="3682746" cy="8229600"/>
          </a:xfrm>
          <a:prstGeom prst="rect">
            <a:avLst/>
          </a:prstGeom>
          <a:noFill/>
          <a:ln>
            <a:noFill/>
          </a:ln>
        </p:spPr>
        <p:txBody>
          <a:bodyPr anchorCtr="0" anchor="t" bIns="45700" lIns="91425" spcFirstLastPara="1" rIns="91425" wrap="square" tIns="45700">
            <a:no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134" name="Google Shape;134;p23"/>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3"/>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3"/>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showMasterSp="0" type="vertTitleAndTx">
  <p:cSld name="VERTICAL_TITLE_AND_VERTICAL_TEXT">
    <p:spTree>
      <p:nvGrpSpPr>
        <p:cNvPr id="137" name="Shape 137"/>
        <p:cNvGrpSpPr/>
        <p:nvPr/>
      </p:nvGrpSpPr>
      <p:grpSpPr>
        <a:xfrm>
          <a:off x="0" y="0"/>
          <a:ext cx="0" cy="0"/>
          <a:chOff x="0" y="0"/>
          <a:chExt cx="0" cy="0"/>
        </a:xfrm>
      </p:grpSpPr>
      <p:sp>
        <p:nvSpPr>
          <p:cNvPr id="138" name="Google Shape;138;p24"/>
          <p:cNvSpPr txBox="1"/>
          <p:nvPr>
            <p:ph type="title"/>
          </p:nvPr>
        </p:nvSpPr>
        <p:spPr>
          <a:xfrm rot="5400000">
            <a:off x="5463778" y="1371601"/>
            <a:ext cx="4388644" cy="20574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24"/>
          <p:cNvSpPr txBox="1"/>
          <p:nvPr>
            <p:ph idx="1" type="body"/>
          </p:nvPr>
        </p:nvSpPr>
        <p:spPr>
          <a:xfrm rot="5400000">
            <a:off x="1272778" y="-609599"/>
            <a:ext cx="4388644" cy="6019800"/>
          </a:xfrm>
          <a:prstGeom prst="rect">
            <a:avLst/>
          </a:prstGeom>
          <a:noFill/>
          <a:ln>
            <a:noFill/>
          </a:ln>
        </p:spPr>
        <p:txBody>
          <a:bodyPr anchorCtr="0" anchor="t" bIns="45700" lIns="91425" spcFirstLastPara="1" rIns="91425" wrap="square" tIns="45700">
            <a:no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140" name="Google Shape;140;p24"/>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4"/>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24"/>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cxnSp>
        <p:nvCxnSpPr>
          <p:cNvPr id="143" name="Google Shape;143;p24"/>
          <p:cNvCxnSpPr/>
          <p:nvPr/>
        </p:nvCxnSpPr>
        <p:spPr>
          <a:xfrm>
            <a:off x="457200" y="4764881"/>
            <a:ext cx="8229600" cy="0"/>
          </a:xfrm>
          <a:prstGeom prst="straightConnector1">
            <a:avLst/>
          </a:prstGeom>
          <a:noFill/>
          <a:ln cap="flat" cmpd="sng" w="9525">
            <a:solidFill>
              <a:schemeClr val="accent2"/>
            </a:solidFill>
            <a:prstDash val="dash"/>
            <a:round/>
            <a:headEnd len="sm" w="sm" type="none"/>
            <a:tailEnd len="sm" w="sm" type="none"/>
          </a:ln>
        </p:spPr>
      </p:cxnSp>
      <p:sp>
        <p:nvSpPr>
          <p:cNvPr id="144" name="Google Shape;144;p24"/>
          <p:cNvSpPr/>
          <p:nvPr/>
        </p:nvSpPr>
        <p:spPr>
          <a:xfrm rot="5400000">
            <a:off x="442957" y="4835567"/>
            <a:ext cx="143137"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cxnSp>
        <p:nvCxnSpPr>
          <p:cNvPr id="145" name="Google Shape;145;p24"/>
          <p:cNvCxnSpPr/>
          <p:nvPr/>
        </p:nvCxnSpPr>
        <p:spPr>
          <a:xfrm rot="5400000">
            <a:off x="4361127" y="2401464"/>
            <a:ext cx="4389120" cy="0"/>
          </a:xfrm>
          <a:prstGeom prst="straightConnector1">
            <a:avLst/>
          </a:prstGeom>
          <a:noFill/>
          <a:ln cap="flat" cmpd="sng" w="9525">
            <a:solidFill>
              <a:schemeClr val="accent2"/>
            </a:solidFill>
            <a:prstDash val="dash"/>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dk2"/>
              </a:buClr>
              <a:buSzPts val="3200"/>
              <a:buFont typeface="Bookman Old Style"/>
              <a:buNone/>
              <a:defRPr b="0" i="0" sz="3200" u="none" cap="none" strike="noStrike">
                <a:solidFill>
                  <a:schemeClr val="dk2"/>
                </a:solidFill>
                <a:latin typeface="Bookman Old Style"/>
                <a:ea typeface="Bookman Old Style"/>
                <a:cs typeface="Bookman Old Style"/>
                <a:sym typeface="Bookman Old Styl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457200" y="914400"/>
            <a:ext cx="8229600" cy="3682746"/>
          </a:xfrm>
          <a:prstGeom prst="rect">
            <a:avLst/>
          </a:prstGeom>
          <a:noFill/>
          <a:ln>
            <a:noFill/>
          </a:ln>
        </p:spPr>
        <p:txBody>
          <a:bodyPr anchorCtr="0" anchor="t" bIns="45700" lIns="91425" spcFirstLastPara="1" rIns="91425" wrap="square" tIns="45700">
            <a:noAutofit/>
          </a:bodyPr>
          <a:lstStyle>
            <a:lvl1pPr indent="-354076" lvl="0" marL="457200" marR="0" rtl="0" algn="l">
              <a:spcBef>
                <a:spcPts val="600"/>
              </a:spcBef>
              <a:spcAft>
                <a:spcPts val="0"/>
              </a:spcAft>
              <a:buClr>
                <a:schemeClr val="accent1"/>
              </a:buClr>
              <a:buSzPts val="1976"/>
              <a:buFont typeface="Noto Sans Symbols"/>
              <a:buChar char="🞂"/>
              <a:defRPr b="0" i="0" sz="2600" u="none" cap="none" strike="noStrike">
                <a:solidFill>
                  <a:schemeClr val="dk1"/>
                </a:solidFill>
                <a:latin typeface="Gill Sans"/>
                <a:ea typeface="Gill Sans"/>
                <a:cs typeface="Gill Sans"/>
                <a:sym typeface="Gill Sans"/>
              </a:defRPr>
            </a:lvl1pPr>
            <a:lvl2pPr indent="-339597" lvl="1" marL="914400" marR="0" rtl="0" algn="l">
              <a:spcBef>
                <a:spcPts val="500"/>
              </a:spcBef>
              <a:spcAft>
                <a:spcPts val="0"/>
              </a:spcAft>
              <a:buClr>
                <a:schemeClr val="accent2"/>
              </a:buClr>
              <a:buSzPts val="1748"/>
              <a:buFont typeface="Noto Sans Symbols"/>
              <a:buChar char="🞂"/>
              <a:defRPr b="0" i="0" sz="2300" u="none" cap="none" strike="noStrike">
                <a:solidFill>
                  <a:schemeClr val="dk2"/>
                </a:solidFill>
                <a:latin typeface="Gill Sans"/>
                <a:ea typeface="Gill Sans"/>
                <a:cs typeface="Gill Sans"/>
                <a:sym typeface="Gill Sans"/>
              </a:defRPr>
            </a:lvl2pPr>
            <a:lvl3pPr indent="-325119" lvl="2" marL="1371600" marR="0" rtl="0" algn="l">
              <a:spcBef>
                <a:spcPts val="500"/>
              </a:spcBef>
              <a:spcAft>
                <a:spcPts val="0"/>
              </a:spcAft>
              <a:buClr>
                <a:srgbClr val="BABABA"/>
              </a:buClr>
              <a:buSzPts val="1520"/>
              <a:buFont typeface="Noto Sans Symbols"/>
              <a:buChar char="🞂"/>
              <a:defRPr b="0" i="0" sz="2000" u="none" cap="none" strike="noStrike">
                <a:solidFill>
                  <a:schemeClr val="dk1"/>
                </a:solidFill>
                <a:latin typeface="Gill Sans"/>
                <a:ea typeface="Gill Sans"/>
                <a:cs typeface="Gill Sans"/>
                <a:sym typeface="Gill Sans"/>
              </a:defRPr>
            </a:lvl3pPr>
            <a:lvl4pPr indent="-308610" lvl="3" marL="1828800" marR="0" rtl="0" algn="l">
              <a:spcBef>
                <a:spcPts val="400"/>
              </a:spcBef>
              <a:spcAft>
                <a:spcPts val="0"/>
              </a:spcAft>
              <a:buClr>
                <a:srgbClr val="8BA1B3"/>
              </a:buClr>
              <a:buSzPts val="1260"/>
              <a:buFont typeface="Noto Sans Symbols"/>
              <a:buChar char="◻"/>
              <a:defRPr b="0" i="0" sz="1800" u="none" cap="none" strike="noStrike">
                <a:solidFill>
                  <a:schemeClr val="dk1"/>
                </a:solidFill>
                <a:latin typeface="Gill Sans"/>
                <a:ea typeface="Gill Sans"/>
                <a:cs typeface="Gill Sans"/>
                <a:sym typeface="Gill Sans"/>
              </a:defRPr>
            </a:lvl4pPr>
            <a:lvl5pPr indent="-299720" lvl="4" marL="2286000" marR="0" rtl="0" algn="l">
              <a:spcBef>
                <a:spcPts val="300"/>
              </a:spcBef>
              <a:spcAft>
                <a:spcPts val="0"/>
              </a:spcAft>
              <a:buClr>
                <a:schemeClr val="accent2"/>
              </a:buClr>
              <a:buSzPts val="1120"/>
              <a:buFont typeface="Noto Sans Symbols"/>
              <a:buChar char="◻"/>
              <a:defRPr b="0" i="0" sz="1600" u="none" cap="none" strike="noStrike">
                <a:solidFill>
                  <a:schemeClr val="dk1"/>
                </a:solidFill>
                <a:latin typeface="Gill Sans"/>
                <a:ea typeface="Gill Sans"/>
                <a:cs typeface="Gill Sans"/>
                <a:sym typeface="Gill Sans"/>
              </a:defRPr>
            </a:lvl5pPr>
            <a:lvl6pPr indent="-304800" lvl="5" marL="2743200" marR="0" rtl="0" algn="l">
              <a:spcBef>
                <a:spcPts val="300"/>
              </a:spcBef>
              <a:spcAft>
                <a:spcPts val="0"/>
              </a:spcAft>
              <a:buClr>
                <a:srgbClr val="8BA1B3"/>
              </a:buClr>
              <a:buSzPts val="1200"/>
              <a:buFont typeface="Noto Sans Symbols"/>
              <a:buChar char="🞂"/>
              <a:defRPr b="0" i="0" sz="1600" u="none" cap="none" strike="noStrike">
                <a:solidFill>
                  <a:schemeClr val="dk1"/>
                </a:solidFill>
                <a:latin typeface="Gill Sans"/>
                <a:ea typeface="Gill Sans"/>
                <a:cs typeface="Gill Sans"/>
                <a:sym typeface="Gill Sans"/>
              </a:defRPr>
            </a:lvl6pPr>
            <a:lvl7pPr indent="-295275" lvl="6" marL="3200400" marR="0" rtl="0" algn="l">
              <a:spcBef>
                <a:spcPts val="300"/>
              </a:spcBef>
              <a:spcAft>
                <a:spcPts val="0"/>
              </a:spcAft>
              <a:buClr>
                <a:srgbClr val="646C8F"/>
              </a:buClr>
              <a:buSzPts val="1050"/>
              <a:buFont typeface="Noto Sans Symbols"/>
              <a:buChar char="🞂"/>
              <a:defRPr b="0" i="0" sz="1400" u="none" cap="none" strike="noStrike">
                <a:solidFill>
                  <a:schemeClr val="dk1"/>
                </a:solidFill>
                <a:latin typeface="Gill Sans"/>
                <a:ea typeface="Gill Sans"/>
                <a:cs typeface="Gill Sans"/>
                <a:sym typeface="Gill Sans"/>
              </a:defRPr>
            </a:lvl7pPr>
            <a:lvl8pPr indent="-295275" lvl="7" marL="3657600" marR="0" rtl="0" algn="l">
              <a:spcBef>
                <a:spcPts val="300"/>
              </a:spcBef>
              <a:spcAft>
                <a:spcPts val="0"/>
              </a:spcAft>
              <a:buClr>
                <a:srgbClr val="BABABA"/>
              </a:buClr>
              <a:buSzPts val="1050"/>
              <a:buFont typeface="Noto Sans Symbols"/>
              <a:buChar char="🞂"/>
              <a:defRPr b="0" i="0" sz="1400" u="none" cap="none" strike="noStrike">
                <a:solidFill>
                  <a:schemeClr val="dk1"/>
                </a:solidFill>
                <a:latin typeface="Gill Sans"/>
                <a:ea typeface="Gill Sans"/>
                <a:cs typeface="Gill Sans"/>
                <a:sym typeface="Gill Sans"/>
              </a:defRPr>
            </a:lvl8pPr>
            <a:lvl9pPr indent="-285750" lvl="8" marL="4114800" marR="0" rtl="0" algn="l">
              <a:spcBef>
                <a:spcPts val="300"/>
              </a:spcBef>
              <a:spcAft>
                <a:spcPts val="0"/>
              </a:spcAft>
              <a:buClr>
                <a:srgbClr val="9FB8CD"/>
              </a:buClr>
              <a:buSzPts val="900"/>
              <a:buFont typeface="Noto Sans Symbols"/>
              <a:buChar char="🞂"/>
              <a:defRPr b="0" i="0" sz="1200" u="none" cap="none" strike="noStrike">
                <a:solidFill>
                  <a:schemeClr val="dk1"/>
                </a:solidFill>
                <a:latin typeface="Gill Sans"/>
                <a:ea typeface="Gill Sans"/>
                <a:cs typeface="Gill Sans"/>
                <a:sym typeface="Gill Sans"/>
              </a:defRPr>
            </a:lvl9pPr>
          </a:lstStyle>
          <a:p/>
        </p:txBody>
      </p:sp>
      <p:sp>
        <p:nvSpPr>
          <p:cNvPr id="53" name="Google Shape;53;p13"/>
          <p:cNvSpPr txBox="1"/>
          <p:nvPr>
            <p:ph idx="10" type="dt"/>
          </p:nvPr>
        </p:nvSpPr>
        <p:spPr>
          <a:xfrm>
            <a:off x="6400800" y="4767263"/>
            <a:ext cx="2289048" cy="2743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54" name="Google Shape;54;p13"/>
          <p:cNvSpPr txBox="1"/>
          <p:nvPr>
            <p:ph idx="11" type="ftr"/>
          </p:nvPr>
        </p:nvSpPr>
        <p:spPr>
          <a:xfrm>
            <a:off x="2898648" y="4767263"/>
            <a:ext cx="3505200" cy="27432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400" u="none" cap="none" strike="noStrike">
                <a:solidFill>
                  <a:schemeClr val="dk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55" name="Google Shape;55;p13"/>
          <p:cNvSpPr txBox="1"/>
          <p:nvPr>
            <p:ph idx="12" type="sldNum"/>
          </p:nvPr>
        </p:nvSpPr>
        <p:spPr>
          <a:xfrm>
            <a:off x="612648" y="4767263"/>
            <a:ext cx="1981200" cy="27432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400" u="none" cap="none" strike="noStrike">
                <a:solidFill>
                  <a:schemeClr val="dk2"/>
                </a:solidFill>
                <a:latin typeface="Gill Sans"/>
                <a:ea typeface="Gill Sans"/>
                <a:cs typeface="Gill Sans"/>
                <a:sym typeface="Gill Sans"/>
              </a:defRPr>
            </a:lvl1pPr>
            <a:lvl2pPr indent="0" lvl="1" marL="0" marR="0" rtl="0" algn="l">
              <a:spcBef>
                <a:spcPts val="0"/>
              </a:spcBef>
              <a:buNone/>
              <a:defRPr b="0" i="0" sz="1400" u="none" cap="none" strike="noStrike">
                <a:solidFill>
                  <a:schemeClr val="dk2"/>
                </a:solidFill>
                <a:latin typeface="Gill Sans"/>
                <a:ea typeface="Gill Sans"/>
                <a:cs typeface="Gill Sans"/>
                <a:sym typeface="Gill Sans"/>
              </a:defRPr>
            </a:lvl2pPr>
            <a:lvl3pPr indent="0" lvl="2" marL="0" marR="0" rtl="0" algn="l">
              <a:spcBef>
                <a:spcPts val="0"/>
              </a:spcBef>
              <a:buNone/>
              <a:defRPr b="0" i="0" sz="1400" u="none" cap="none" strike="noStrike">
                <a:solidFill>
                  <a:schemeClr val="dk2"/>
                </a:solidFill>
                <a:latin typeface="Gill Sans"/>
                <a:ea typeface="Gill Sans"/>
                <a:cs typeface="Gill Sans"/>
                <a:sym typeface="Gill Sans"/>
              </a:defRPr>
            </a:lvl3pPr>
            <a:lvl4pPr indent="0" lvl="3" marL="0" marR="0" rtl="0" algn="l">
              <a:spcBef>
                <a:spcPts val="0"/>
              </a:spcBef>
              <a:buNone/>
              <a:defRPr b="0" i="0" sz="1400" u="none" cap="none" strike="noStrike">
                <a:solidFill>
                  <a:schemeClr val="dk2"/>
                </a:solidFill>
                <a:latin typeface="Gill Sans"/>
                <a:ea typeface="Gill Sans"/>
                <a:cs typeface="Gill Sans"/>
                <a:sym typeface="Gill Sans"/>
              </a:defRPr>
            </a:lvl4pPr>
            <a:lvl5pPr indent="0" lvl="4" marL="0" marR="0" rtl="0" algn="l">
              <a:spcBef>
                <a:spcPts val="0"/>
              </a:spcBef>
              <a:buNone/>
              <a:defRPr b="0" i="0" sz="1400" u="none" cap="none" strike="noStrike">
                <a:solidFill>
                  <a:schemeClr val="dk2"/>
                </a:solidFill>
                <a:latin typeface="Gill Sans"/>
                <a:ea typeface="Gill Sans"/>
                <a:cs typeface="Gill Sans"/>
                <a:sym typeface="Gill Sans"/>
              </a:defRPr>
            </a:lvl5pPr>
            <a:lvl6pPr indent="0" lvl="5" marL="0" marR="0" rtl="0" algn="l">
              <a:spcBef>
                <a:spcPts val="0"/>
              </a:spcBef>
              <a:buNone/>
              <a:defRPr b="0" i="0" sz="1400" u="none" cap="none" strike="noStrike">
                <a:solidFill>
                  <a:schemeClr val="dk2"/>
                </a:solidFill>
                <a:latin typeface="Gill Sans"/>
                <a:ea typeface="Gill Sans"/>
                <a:cs typeface="Gill Sans"/>
                <a:sym typeface="Gill Sans"/>
              </a:defRPr>
            </a:lvl6pPr>
            <a:lvl7pPr indent="0" lvl="6" marL="0" marR="0" rtl="0" algn="l">
              <a:spcBef>
                <a:spcPts val="0"/>
              </a:spcBef>
              <a:buNone/>
              <a:defRPr b="0" i="0" sz="1400" u="none" cap="none" strike="noStrike">
                <a:solidFill>
                  <a:schemeClr val="dk2"/>
                </a:solidFill>
                <a:latin typeface="Gill Sans"/>
                <a:ea typeface="Gill Sans"/>
                <a:cs typeface="Gill Sans"/>
                <a:sym typeface="Gill Sans"/>
              </a:defRPr>
            </a:lvl7pPr>
            <a:lvl8pPr indent="0" lvl="7" marL="0" marR="0" rtl="0" algn="l">
              <a:spcBef>
                <a:spcPts val="0"/>
              </a:spcBef>
              <a:buNone/>
              <a:defRPr b="0" i="0" sz="1400" u="none" cap="none" strike="noStrike">
                <a:solidFill>
                  <a:schemeClr val="dk2"/>
                </a:solidFill>
                <a:latin typeface="Gill Sans"/>
                <a:ea typeface="Gill Sans"/>
                <a:cs typeface="Gill Sans"/>
                <a:sym typeface="Gill Sans"/>
              </a:defRPr>
            </a:lvl8pPr>
            <a:lvl9pPr indent="0" lvl="8" marL="0" marR="0" rtl="0" algn="l">
              <a:spcBef>
                <a:spcPts val="0"/>
              </a:spcBef>
              <a:buNone/>
              <a:defRPr b="0" i="0" sz="1400" u="none" cap="none" strike="noStrike">
                <a:solidFill>
                  <a:schemeClr val="dk2"/>
                </a:solidFill>
                <a:latin typeface="Gill Sans"/>
                <a:ea typeface="Gill Sans"/>
                <a:cs typeface="Gill Sans"/>
                <a:sym typeface="Gill Sans"/>
              </a:defRPr>
            </a:lvl9pPr>
          </a:lstStyle>
          <a:p>
            <a:pPr indent="0" lvl="0" marL="0" rtl="0" algn="l">
              <a:spcBef>
                <a:spcPts val="0"/>
              </a:spcBef>
              <a:spcAft>
                <a:spcPts val="0"/>
              </a:spcAft>
              <a:buNone/>
            </a:pPr>
            <a:fld id="{00000000-1234-1234-1234-123412341234}" type="slidenum">
              <a:rPr lang="en"/>
              <a:t>‹#›</a:t>
            </a:fld>
            <a:endParaRPr/>
          </a:p>
        </p:txBody>
      </p:sp>
      <p:cxnSp>
        <p:nvCxnSpPr>
          <p:cNvPr id="56" name="Google Shape;56;p13"/>
          <p:cNvCxnSpPr/>
          <p:nvPr/>
        </p:nvCxnSpPr>
        <p:spPr>
          <a:xfrm>
            <a:off x="457200" y="4764881"/>
            <a:ext cx="8229600" cy="0"/>
          </a:xfrm>
          <a:prstGeom prst="straightConnector1">
            <a:avLst/>
          </a:prstGeom>
          <a:noFill/>
          <a:ln cap="flat" cmpd="sng" w="9525">
            <a:solidFill>
              <a:schemeClr val="accent2"/>
            </a:solidFill>
            <a:prstDash val="dash"/>
            <a:round/>
            <a:headEnd len="sm" w="sm" type="none"/>
            <a:tailEnd len="sm" w="sm" type="none"/>
          </a:ln>
        </p:spPr>
      </p:cxnSp>
      <p:cxnSp>
        <p:nvCxnSpPr>
          <p:cNvPr id="57" name="Google Shape;57;p13"/>
          <p:cNvCxnSpPr/>
          <p:nvPr/>
        </p:nvCxnSpPr>
        <p:spPr>
          <a:xfrm>
            <a:off x="457200" y="857250"/>
            <a:ext cx="8229600" cy="0"/>
          </a:xfrm>
          <a:prstGeom prst="straightConnector1">
            <a:avLst/>
          </a:prstGeom>
          <a:noFill/>
          <a:ln cap="flat" cmpd="sng" w="9525">
            <a:solidFill>
              <a:schemeClr val="accent2"/>
            </a:solidFill>
            <a:prstDash val="dash"/>
            <a:round/>
            <a:headEnd len="sm" w="sm" type="none"/>
            <a:tailEnd len="sm" w="sm" type="none"/>
          </a:ln>
        </p:spPr>
      </p:cxnSp>
      <p:sp>
        <p:nvSpPr>
          <p:cNvPr id="58" name="Google Shape;58;p13"/>
          <p:cNvSpPr/>
          <p:nvPr/>
        </p:nvSpPr>
        <p:spPr>
          <a:xfrm rot="5400000">
            <a:off x="442957" y="4835567"/>
            <a:ext cx="143137"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5"/>
          <p:cNvSpPr txBox="1"/>
          <p:nvPr>
            <p:ph type="ctrTitle"/>
          </p:nvPr>
        </p:nvSpPr>
        <p:spPr>
          <a:xfrm>
            <a:off x="1219200" y="2914650"/>
            <a:ext cx="6858000" cy="7429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chemeClr val="dk1"/>
              </a:buClr>
              <a:buSzPts val="2880"/>
              <a:buFont typeface="Bookman Old Style"/>
              <a:buNone/>
            </a:pPr>
            <a:r>
              <a:rPr lang="en" sz="2880"/>
              <a:t>“The Act Heard ‘Round the World”</a:t>
            </a:r>
            <a:endParaRPr sz="2880"/>
          </a:p>
        </p:txBody>
      </p:sp>
      <p:sp>
        <p:nvSpPr>
          <p:cNvPr id="151" name="Google Shape;151;p25"/>
          <p:cNvSpPr txBox="1"/>
          <p:nvPr>
            <p:ph idx="1" type="subTitle"/>
          </p:nvPr>
        </p:nvSpPr>
        <p:spPr>
          <a:xfrm>
            <a:off x="1219200" y="3843338"/>
            <a:ext cx="6858000" cy="4000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1520"/>
              <a:buNone/>
            </a:pPr>
            <a:r>
              <a:rPr lang="en"/>
              <a:t>Mark 14:1-11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t/>
            </a:r>
            <a:endParaRPr/>
          </a:p>
        </p:txBody>
      </p:sp>
      <p:sp>
        <p:nvSpPr>
          <p:cNvPr id="157" name="Google Shape;157;p26"/>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148844" lvl="0" marL="274320" rtl="0" algn="l">
              <a:spcBef>
                <a:spcPts val="0"/>
              </a:spcBef>
              <a:spcAft>
                <a:spcPts val="0"/>
              </a:spcAft>
              <a:buSzPts val="1976"/>
              <a:buNone/>
            </a:pPr>
            <a:r>
              <a:t/>
            </a:r>
            <a:endParaRPr/>
          </a:p>
        </p:txBody>
      </p:sp>
      <p:pic>
        <p:nvPicPr>
          <p:cNvPr descr="Image result for the shot heard around the world" id="158" name="Google Shape;158;p26"/>
          <p:cNvPicPr preferRelativeResize="0"/>
          <p:nvPr/>
        </p:nvPicPr>
        <p:blipFill rotWithShape="1">
          <a:blip r:embed="rId3">
            <a:alphaModFix/>
          </a:blip>
          <a:srcRect b="0" l="0" r="0" t="0"/>
          <a:stretch/>
        </p:blipFill>
        <p:spPr>
          <a:xfrm>
            <a:off x="762000" y="-38100"/>
            <a:ext cx="7677324" cy="5181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27"/>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t/>
            </a:r>
            <a:endParaRPr/>
          </a:p>
        </p:txBody>
      </p:sp>
      <p:sp>
        <p:nvSpPr>
          <p:cNvPr id="164" name="Google Shape;164;p27"/>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148844" lvl="0" marL="274320" rtl="0" algn="l">
              <a:spcBef>
                <a:spcPts val="0"/>
              </a:spcBef>
              <a:spcAft>
                <a:spcPts val="0"/>
              </a:spcAft>
              <a:buSzPts val="1976"/>
              <a:buNone/>
            </a:pPr>
            <a:r>
              <a:t/>
            </a:r>
            <a:endParaRPr/>
          </a:p>
        </p:txBody>
      </p:sp>
      <p:pic>
        <p:nvPicPr>
          <p:cNvPr descr="Image result for mary of bethany anointing Jesus" id="165" name="Google Shape;165;p27"/>
          <p:cNvPicPr preferRelativeResize="0"/>
          <p:nvPr/>
        </p:nvPicPr>
        <p:blipFill rotWithShape="1">
          <a:blip r:embed="rId3">
            <a:alphaModFix/>
          </a:blip>
          <a:srcRect b="0" l="0" r="0" t="0"/>
          <a:stretch/>
        </p:blipFill>
        <p:spPr>
          <a:xfrm>
            <a:off x="-1" y="0"/>
            <a:ext cx="9176977" cy="5162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8"/>
          <p:cNvSpPr txBox="1"/>
          <p:nvPr>
            <p:ph idx="1" type="body"/>
          </p:nvPr>
        </p:nvSpPr>
        <p:spPr>
          <a:xfrm>
            <a:off x="457200" y="438150"/>
            <a:ext cx="8229600" cy="4572000"/>
          </a:xfrm>
          <a:prstGeom prst="rect">
            <a:avLst/>
          </a:prstGeom>
          <a:noFill/>
          <a:ln>
            <a:noFill/>
          </a:ln>
        </p:spPr>
        <p:txBody>
          <a:bodyPr anchorCtr="0" anchor="t" bIns="45700" lIns="91425" spcFirstLastPara="1" rIns="91425" wrap="square" tIns="45700">
            <a:noAutofit/>
          </a:bodyPr>
          <a:lstStyle/>
          <a:p>
            <a:pPr indent="-274320" lvl="0" marL="274320" rtl="0" algn="l">
              <a:lnSpc>
                <a:spcPct val="80000"/>
              </a:lnSpc>
              <a:spcBef>
                <a:spcPts val="0"/>
              </a:spcBef>
              <a:spcAft>
                <a:spcPts val="0"/>
              </a:spcAft>
              <a:buSzPts val="1828"/>
              <a:buNone/>
            </a:pPr>
            <a:r>
              <a:rPr baseline="30000" lang="en" sz="2405"/>
              <a:t>1 </a:t>
            </a:r>
            <a:r>
              <a:rPr lang="en" sz="2405"/>
              <a:t>It was now two days before the </a:t>
            </a:r>
            <a:r>
              <a:rPr b="1" lang="en" sz="2405"/>
              <a:t>Passover</a:t>
            </a:r>
            <a:r>
              <a:rPr lang="en" sz="2405"/>
              <a:t> and the Feast of Unleavened Bread. And the chief priests and the scribes were seeking how to arrest him by stealth and kill him,</a:t>
            </a:r>
            <a:endParaRPr/>
          </a:p>
          <a:p>
            <a:pPr indent="-274320" lvl="0" marL="274320" rtl="0" algn="l">
              <a:lnSpc>
                <a:spcPct val="80000"/>
              </a:lnSpc>
              <a:spcBef>
                <a:spcPts val="600"/>
              </a:spcBef>
              <a:spcAft>
                <a:spcPts val="0"/>
              </a:spcAft>
              <a:buSzPts val="1828"/>
              <a:buNone/>
            </a:pPr>
            <a:r>
              <a:rPr baseline="30000" lang="en" sz="2405"/>
              <a:t>2</a:t>
            </a:r>
            <a:r>
              <a:rPr lang="en" sz="2405"/>
              <a:t> for they said, "Not during the feast, lest there be an uproar from the people." (14:1-2)</a:t>
            </a:r>
            <a:endParaRPr/>
          </a:p>
          <a:p>
            <a:pPr indent="-274320" lvl="0" marL="274320" rtl="0" algn="l">
              <a:lnSpc>
                <a:spcPct val="80000"/>
              </a:lnSpc>
              <a:spcBef>
                <a:spcPts val="600"/>
              </a:spcBef>
              <a:spcAft>
                <a:spcPts val="0"/>
              </a:spcAft>
              <a:buSzPts val="1828"/>
              <a:buNone/>
            </a:pPr>
            <a:r>
              <a:rPr lang="en" sz="2405"/>
              <a:t>.</a:t>
            </a:r>
            <a:endParaRPr/>
          </a:p>
          <a:p>
            <a:pPr indent="-274320" lvl="0" marL="274320" rtl="0" algn="l">
              <a:lnSpc>
                <a:spcPct val="80000"/>
              </a:lnSpc>
              <a:spcBef>
                <a:spcPts val="600"/>
              </a:spcBef>
              <a:spcAft>
                <a:spcPts val="0"/>
              </a:spcAft>
              <a:buSzPts val="1828"/>
              <a:buNone/>
            </a:pPr>
            <a:r>
              <a:rPr lang="en" sz="2405"/>
              <a:t>.</a:t>
            </a:r>
            <a:endParaRPr/>
          </a:p>
          <a:p>
            <a:pPr indent="-274320" lvl="0" marL="274320" rtl="0" algn="l">
              <a:lnSpc>
                <a:spcPct val="80000"/>
              </a:lnSpc>
              <a:spcBef>
                <a:spcPts val="600"/>
              </a:spcBef>
              <a:spcAft>
                <a:spcPts val="0"/>
              </a:spcAft>
              <a:buSzPts val="1828"/>
              <a:buNone/>
            </a:pPr>
            <a:r>
              <a:rPr lang="en" sz="2405"/>
              <a:t>.</a:t>
            </a:r>
            <a:endParaRPr/>
          </a:p>
          <a:p>
            <a:pPr indent="-274320" lvl="0" marL="274320" rtl="0" algn="l">
              <a:lnSpc>
                <a:spcPct val="80000"/>
              </a:lnSpc>
              <a:spcBef>
                <a:spcPts val="600"/>
              </a:spcBef>
              <a:spcAft>
                <a:spcPts val="0"/>
              </a:spcAft>
              <a:buSzPts val="1828"/>
              <a:buNone/>
            </a:pPr>
            <a:r>
              <a:rPr baseline="30000" lang="en" sz="2405"/>
              <a:t>10</a:t>
            </a:r>
            <a:r>
              <a:rPr lang="en" sz="2405"/>
              <a:t> Then Judas Iscariot, who was one of the twelve, went to the chief priests in order to betray him to them.</a:t>
            </a:r>
            <a:endParaRPr/>
          </a:p>
          <a:p>
            <a:pPr indent="-274320" lvl="0" marL="274320" rtl="0" algn="l">
              <a:lnSpc>
                <a:spcPct val="80000"/>
              </a:lnSpc>
              <a:spcBef>
                <a:spcPts val="600"/>
              </a:spcBef>
              <a:spcAft>
                <a:spcPts val="0"/>
              </a:spcAft>
              <a:buSzPts val="1828"/>
              <a:buNone/>
            </a:pPr>
            <a:r>
              <a:rPr lang="en" sz="2405"/>
              <a:t> </a:t>
            </a:r>
            <a:r>
              <a:rPr baseline="30000" lang="en" sz="2405"/>
              <a:t>11</a:t>
            </a:r>
            <a:r>
              <a:rPr lang="en" sz="2405"/>
              <a:t> And when they heard it, they were glad and promised to give him money. And he sought an opportunity to betray him. (14:10-11)</a:t>
            </a:r>
            <a:endParaRPr sz="2405"/>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Google Shape;175;p29"/>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rPr lang="en"/>
              <a:t>Mary of Bethany (Luke 10:38-39)</a:t>
            </a:r>
            <a:endParaRPr/>
          </a:p>
        </p:txBody>
      </p:sp>
      <p:sp>
        <p:nvSpPr>
          <p:cNvPr id="176" name="Google Shape;176;p29"/>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976"/>
              <a:buChar char="🞂"/>
            </a:pPr>
            <a:r>
              <a:rPr baseline="30000" lang="en"/>
              <a:t>38</a:t>
            </a:r>
            <a:r>
              <a:rPr lang="en"/>
              <a:t> Now as they went on their way, Jesus entered a village. And a woman named Martha welcomed him into her house.</a:t>
            </a:r>
            <a:endParaRPr/>
          </a:p>
          <a:p>
            <a:pPr indent="-274320" lvl="0" marL="274320" rtl="0" algn="l">
              <a:spcBef>
                <a:spcPts val="600"/>
              </a:spcBef>
              <a:spcAft>
                <a:spcPts val="0"/>
              </a:spcAft>
              <a:buSzPts val="1976"/>
              <a:buChar char="🞂"/>
            </a:pPr>
            <a:r>
              <a:rPr lang="en"/>
              <a:t> </a:t>
            </a:r>
            <a:r>
              <a:rPr baseline="30000" lang="en"/>
              <a:t>39</a:t>
            </a:r>
            <a:r>
              <a:rPr lang="en"/>
              <a:t> And she had a sister called </a:t>
            </a:r>
            <a:r>
              <a:rPr b="1" lang="en"/>
              <a:t>Mary, who sat at the Lord's feet and listened to his teaching</a:t>
            </a:r>
            <a:r>
              <a:rPr lang="en"/>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30"/>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rPr lang="en"/>
              <a:t>Mary of Bethany (John 11:31-32)</a:t>
            </a:r>
            <a:endParaRPr/>
          </a:p>
        </p:txBody>
      </p:sp>
      <p:sp>
        <p:nvSpPr>
          <p:cNvPr id="182" name="Google Shape;182;p30"/>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976"/>
              <a:buChar char="🞂"/>
            </a:pPr>
            <a:r>
              <a:rPr baseline="30000" lang="en"/>
              <a:t>31</a:t>
            </a:r>
            <a:r>
              <a:rPr lang="en"/>
              <a:t> When the Jews who were with her in the house, consoling her, saw Mary rise quickly and go out, they followed her, supposing that she was going to the tomb to weep there.</a:t>
            </a:r>
            <a:endParaRPr/>
          </a:p>
          <a:p>
            <a:pPr indent="-274320" lvl="0" marL="274320" rtl="0" algn="l">
              <a:spcBef>
                <a:spcPts val="600"/>
              </a:spcBef>
              <a:spcAft>
                <a:spcPts val="0"/>
              </a:spcAft>
              <a:buSzPts val="1976"/>
              <a:buChar char="🞂"/>
            </a:pPr>
            <a:r>
              <a:rPr lang="en"/>
              <a:t> </a:t>
            </a:r>
            <a:r>
              <a:rPr baseline="30000" lang="en"/>
              <a:t>32</a:t>
            </a:r>
            <a:r>
              <a:rPr lang="en"/>
              <a:t> </a:t>
            </a:r>
            <a:r>
              <a:rPr b="1" lang="en"/>
              <a:t>Now when Mary came to where Jesus was and saw him, she fell at his feet</a:t>
            </a:r>
            <a:r>
              <a:rPr lang="en"/>
              <a:t>, saying to him, "Lord, if you had been here, my brother would not have died."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31"/>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rPr lang="en"/>
              <a:t>Mary of Bethany (John 12:3)</a:t>
            </a:r>
            <a:endParaRPr/>
          </a:p>
        </p:txBody>
      </p:sp>
      <p:sp>
        <p:nvSpPr>
          <p:cNvPr id="188" name="Google Shape;188;p31"/>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976"/>
              <a:buNone/>
            </a:pPr>
            <a:r>
              <a:rPr baseline="30000" lang="en"/>
              <a:t>	3</a:t>
            </a:r>
            <a:r>
              <a:rPr lang="en"/>
              <a:t> </a:t>
            </a:r>
            <a:r>
              <a:rPr b="1" lang="en"/>
              <a:t>Mary therefore took a pound of expensive ointment made from pure nard, and anointed the feet of Jesus and wiped his feet with her hair.</a:t>
            </a:r>
            <a:r>
              <a:rPr lang="en"/>
              <a:t> The house was filled with the fragrance of the perfume.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32"/>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rPr lang="en"/>
              <a:t>I. An </a:t>
            </a:r>
            <a:r>
              <a:rPr lang="en" u="sng"/>
              <a:t>Act</a:t>
            </a:r>
            <a:r>
              <a:rPr lang="en"/>
              <a:t> of </a:t>
            </a:r>
            <a:r>
              <a:rPr lang="en" u="sng"/>
              <a:t>Love</a:t>
            </a:r>
            <a:r>
              <a:rPr lang="en"/>
              <a:t> (v. 3)</a:t>
            </a:r>
            <a:endParaRPr/>
          </a:p>
        </p:txBody>
      </p:sp>
      <p:sp>
        <p:nvSpPr>
          <p:cNvPr id="194" name="Google Shape;194;p32"/>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976"/>
              <a:buChar char="🞂"/>
            </a:pPr>
            <a:r>
              <a:rPr baseline="30000" lang="en"/>
              <a:t>3</a:t>
            </a:r>
            <a:r>
              <a:rPr lang="en"/>
              <a:t> And while he was at Bethany in the house of Simon the leper, as he was reclining at table, a woman came with an alabaster flask of ointment of pure nard, very costly, and she broke the flask and poured it over his head.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33"/>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t/>
            </a:r>
            <a:endParaRPr/>
          </a:p>
        </p:txBody>
      </p:sp>
      <p:sp>
        <p:nvSpPr>
          <p:cNvPr id="200" name="Google Shape;200;p33"/>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148844" lvl="0" marL="274320" rtl="0" algn="l">
              <a:spcBef>
                <a:spcPts val="0"/>
              </a:spcBef>
              <a:spcAft>
                <a:spcPts val="0"/>
              </a:spcAft>
              <a:buSzPts val="1976"/>
              <a:buNone/>
            </a:pPr>
            <a:r>
              <a:t/>
            </a:r>
            <a:endParaRPr/>
          </a:p>
        </p:txBody>
      </p:sp>
      <p:pic>
        <p:nvPicPr>
          <p:cNvPr descr="Image result for alabaster flask" id="201" name="Google Shape;201;p33"/>
          <p:cNvPicPr preferRelativeResize="0"/>
          <p:nvPr/>
        </p:nvPicPr>
        <p:blipFill rotWithShape="1">
          <a:blip r:embed="rId3">
            <a:alphaModFix/>
          </a:blip>
          <a:srcRect b="0" l="0" r="0" t="0"/>
          <a:stretch/>
        </p:blipFill>
        <p:spPr>
          <a:xfrm>
            <a:off x="457200" y="285750"/>
            <a:ext cx="1981200" cy="4285071"/>
          </a:xfrm>
          <a:prstGeom prst="rect">
            <a:avLst/>
          </a:prstGeom>
          <a:noFill/>
          <a:ln>
            <a:noFill/>
          </a:ln>
          <a:effectLst>
            <a:outerShdw blurRad="292100" rotWithShape="0" algn="tl" dir="2700000" dist="139700">
              <a:srgbClr val="333333">
                <a:alpha val="64705"/>
              </a:srgbClr>
            </a:outerShdw>
          </a:effectLst>
        </p:spPr>
      </p:pic>
      <p:pic>
        <p:nvPicPr>
          <p:cNvPr descr="Image result for spikenard" id="202" name="Google Shape;202;p33"/>
          <p:cNvPicPr preferRelativeResize="0"/>
          <p:nvPr/>
        </p:nvPicPr>
        <p:blipFill rotWithShape="1">
          <a:blip r:embed="rId4">
            <a:alphaModFix/>
          </a:blip>
          <a:srcRect b="0" l="0" r="0" t="0"/>
          <a:stretch/>
        </p:blipFill>
        <p:spPr>
          <a:xfrm>
            <a:off x="3048000" y="971550"/>
            <a:ext cx="5029200" cy="335280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34"/>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t/>
            </a:r>
            <a:endParaRPr/>
          </a:p>
        </p:txBody>
      </p:sp>
      <p:sp>
        <p:nvSpPr>
          <p:cNvPr id="208" name="Google Shape;208;p34"/>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976"/>
              <a:buChar char="🞂"/>
            </a:pPr>
            <a:r>
              <a:rPr lang="en"/>
              <a:t>“You must give what will cost you something. This, then, is </a:t>
            </a:r>
            <a:r>
              <a:rPr b="1" i="1" lang="en"/>
              <a:t>not just giving what you can live without but what you can't live without</a:t>
            </a:r>
            <a:r>
              <a:rPr lang="en"/>
              <a:t> or don't want to live without, something you really like. Then your gift becomes a sacrifice, which will have value before God. Any sacrifice is useful if it is done out of love. This </a:t>
            </a:r>
            <a:r>
              <a:rPr b="1" i="1" lang="en"/>
              <a:t>giving until it hurts </a:t>
            </a:r>
            <a:r>
              <a:rPr lang="en"/>
              <a:t>- this sacrifice - is what I call love in action.”</a:t>
            </a:r>
            <a:endParaRPr/>
          </a:p>
          <a:p>
            <a:pPr indent="-274320" lvl="0" marL="274320" rtl="0" algn="l">
              <a:spcBef>
                <a:spcPts val="600"/>
              </a:spcBef>
              <a:spcAft>
                <a:spcPts val="0"/>
              </a:spcAft>
              <a:buSzPts val="1976"/>
              <a:buNone/>
            </a:pPr>
            <a:r>
              <a:rPr lang="en"/>
              <a:t>	– Mother Theresa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35"/>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rPr lang="en"/>
              <a:t>John 13:34-35</a:t>
            </a:r>
            <a:endParaRPr/>
          </a:p>
        </p:txBody>
      </p:sp>
      <p:sp>
        <p:nvSpPr>
          <p:cNvPr id="214" name="Google Shape;214;p35"/>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976"/>
              <a:buChar char="🞂"/>
            </a:pPr>
            <a:r>
              <a:rPr lang="en"/>
              <a:t> </a:t>
            </a:r>
            <a:r>
              <a:rPr baseline="30000" lang="en"/>
              <a:t>34</a:t>
            </a:r>
            <a:r>
              <a:rPr lang="en"/>
              <a:t> A new commandment I give to you, that you love one another: just as I have loved you, you also are to love one another.</a:t>
            </a:r>
            <a:endParaRPr/>
          </a:p>
          <a:p>
            <a:pPr indent="-274320" lvl="0" marL="274320" rtl="0" algn="l">
              <a:spcBef>
                <a:spcPts val="600"/>
              </a:spcBef>
              <a:spcAft>
                <a:spcPts val="0"/>
              </a:spcAft>
              <a:buSzPts val="1976"/>
              <a:buChar char="🞂"/>
            </a:pPr>
            <a:r>
              <a:rPr lang="en"/>
              <a:t> </a:t>
            </a:r>
            <a:r>
              <a:rPr baseline="30000" lang="en"/>
              <a:t>35</a:t>
            </a:r>
            <a:r>
              <a:rPr lang="en"/>
              <a:t> By this all people will know that you are my disciples, if you have love for one another."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36"/>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rPr lang="en"/>
              <a:t>II. An </a:t>
            </a:r>
            <a:r>
              <a:rPr lang="en" u="sng"/>
              <a:t>Appropriate</a:t>
            </a:r>
            <a:r>
              <a:rPr lang="en"/>
              <a:t> </a:t>
            </a:r>
            <a:r>
              <a:rPr lang="en" u="sng"/>
              <a:t>Lesson</a:t>
            </a:r>
            <a:r>
              <a:rPr lang="en"/>
              <a:t> (vv. 4-8)</a:t>
            </a:r>
            <a:endParaRPr/>
          </a:p>
        </p:txBody>
      </p:sp>
      <p:sp>
        <p:nvSpPr>
          <p:cNvPr id="220" name="Google Shape;220;p36"/>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274320" lvl="0" marL="274320" rtl="0" algn="l">
              <a:lnSpc>
                <a:spcPct val="80000"/>
              </a:lnSpc>
              <a:spcBef>
                <a:spcPts val="0"/>
              </a:spcBef>
              <a:spcAft>
                <a:spcPts val="0"/>
              </a:spcAft>
              <a:buSzPts val="1828"/>
              <a:buChar char="🞂"/>
            </a:pPr>
            <a:r>
              <a:rPr baseline="30000" lang="en" sz="2405"/>
              <a:t>4</a:t>
            </a:r>
            <a:r>
              <a:rPr lang="en" sz="2405"/>
              <a:t> There were some who said to themselves indignantly, "Why was the ointment wasted like that?</a:t>
            </a:r>
            <a:endParaRPr/>
          </a:p>
          <a:p>
            <a:pPr indent="-274320" lvl="0" marL="274320" rtl="0" algn="l">
              <a:lnSpc>
                <a:spcPct val="80000"/>
              </a:lnSpc>
              <a:spcBef>
                <a:spcPts val="600"/>
              </a:spcBef>
              <a:spcAft>
                <a:spcPts val="0"/>
              </a:spcAft>
              <a:buSzPts val="1828"/>
              <a:buChar char="🞂"/>
            </a:pPr>
            <a:r>
              <a:rPr lang="en" sz="2405"/>
              <a:t> </a:t>
            </a:r>
            <a:r>
              <a:rPr baseline="30000" lang="en" sz="2405"/>
              <a:t>5</a:t>
            </a:r>
            <a:r>
              <a:rPr lang="en" sz="2405"/>
              <a:t> For this ointment could have been sold for more than three hundred denarii and given to the poor." And they scolded her.</a:t>
            </a:r>
            <a:endParaRPr/>
          </a:p>
          <a:p>
            <a:pPr indent="-274320" lvl="0" marL="274320" rtl="0" algn="l">
              <a:lnSpc>
                <a:spcPct val="80000"/>
              </a:lnSpc>
              <a:spcBef>
                <a:spcPts val="600"/>
              </a:spcBef>
              <a:spcAft>
                <a:spcPts val="0"/>
              </a:spcAft>
              <a:buSzPts val="1828"/>
              <a:buChar char="🞂"/>
            </a:pPr>
            <a:r>
              <a:rPr lang="en" sz="2405"/>
              <a:t> </a:t>
            </a:r>
            <a:r>
              <a:rPr baseline="30000" lang="en" sz="2405"/>
              <a:t>6</a:t>
            </a:r>
            <a:r>
              <a:rPr lang="en" sz="2405"/>
              <a:t> But Jesus said, "Leave her alone. Why do you trouble her? She has done a beautiful thing to me.</a:t>
            </a:r>
            <a:endParaRPr/>
          </a:p>
          <a:p>
            <a:pPr indent="-274320" lvl="0" marL="274320" rtl="0" algn="l">
              <a:lnSpc>
                <a:spcPct val="80000"/>
              </a:lnSpc>
              <a:spcBef>
                <a:spcPts val="600"/>
              </a:spcBef>
              <a:spcAft>
                <a:spcPts val="0"/>
              </a:spcAft>
              <a:buSzPts val="1828"/>
              <a:buChar char="🞂"/>
            </a:pPr>
            <a:r>
              <a:rPr lang="en" sz="2405"/>
              <a:t> </a:t>
            </a:r>
            <a:r>
              <a:rPr baseline="30000" lang="en" sz="2405"/>
              <a:t>7</a:t>
            </a:r>
            <a:r>
              <a:rPr lang="en" sz="2405"/>
              <a:t> For you always have the poor with you, and whenever you want, you can do good for them. But you will not always have me.</a:t>
            </a:r>
            <a:endParaRPr/>
          </a:p>
          <a:p>
            <a:pPr indent="-274320" lvl="0" marL="274320" rtl="0" algn="l">
              <a:lnSpc>
                <a:spcPct val="80000"/>
              </a:lnSpc>
              <a:spcBef>
                <a:spcPts val="600"/>
              </a:spcBef>
              <a:spcAft>
                <a:spcPts val="0"/>
              </a:spcAft>
              <a:buSzPts val="1828"/>
              <a:buChar char="🞂"/>
            </a:pPr>
            <a:r>
              <a:rPr lang="en" sz="2405"/>
              <a:t> </a:t>
            </a:r>
            <a:r>
              <a:rPr baseline="30000" lang="en" sz="2405"/>
              <a:t>8</a:t>
            </a:r>
            <a:r>
              <a:rPr lang="en" sz="2405"/>
              <a:t> She has done what she could; she has anointed my body beforehand for burial.</a:t>
            </a:r>
            <a:endParaRPr sz="2405"/>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Google Shape;225;p37"/>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Bookman Old Style"/>
              <a:buNone/>
            </a:pPr>
            <a:r>
              <a:rPr lang="en"/>
              <a:t>III. An </a:t>
            </a:r>
            <a:r>
              <a:rPr lang="en" u="sng"/>
              <a:t>Ageless</a:t>
            </a:r>
            <a:r>
              <a:rPr lang="en"/>
              <a:t> </a:t>
            </a:r>
            <a:r>
              <a:rPr lang="en" u="sng"/>
              <a:t>Legacy</a:t>
            </a:r>
            <a:r>
              <a:rPr lang="en"/>
              <a:t> (v. 9)</a:t>
            </a:r>
            <a:endParaRPr/>
          </a:p>
        </p:txBody>
      </p:sp>
      <p:sp>
        <p:nvSpPr>
          <p:cNvPr id="226" name="Google Shape;226;p37"/>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976"/>
              <a:buChar char="🞂"/>
            </a:pPr>
            <a:r>
              <a:rPr baseline="30000" lang="en"/>
              <a:t>9</a:t>
            </a:r>
            <a:r>
              <a:rPr lang="en"/>
              <a:t> And truly, I say to you, wherever the gospel is proclaimed in the whole world, what she has done will be told in memory of her.”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sp>
        <p:nvSpPr>
          <p:cNvPr id="231" name="Google Shape;231;p38"/>
          <p:cNvSpPr txBox="1"/>
          <p:nvPr>
            <p:ph type="title"/>
          </p:nvPr>
        </p:nvSpPr>
        <p:spPr>
          <a:xfrm>
            <a:off x="457200" y="114300"/>
            <a:ext cx="8229600" cy="7429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2800"/>
              <a:buFont typeface="Bookman Old Style"/>
              <a:buNone/>
            </a:pPr>
            <a:r>
              <a:rPr i="1" lang="en" sz="2800"/>
              <a:t>Only One Life, ‘Twill Soon Be Past – C.T. Studd</a:t>
            </a:r>
            <a:endParaRPr i="1" sz="2800"/>
          </a:p>
        </p:txBody>
      </p:sp>
      <p:sp>
        <p:nvSpPr>
          <p:cNvPr id="232" name="Google Shape;232;p38"/>
          <p:cNvSpPr txBox="1"/>
          <p:nvPr>
            <p:ph idx="1" type="body"/>
          </p:nvPr>
        </p:nvSpPr>
        <p:spPr>
          <a:xfrm>
            <a:off x="457200" y="914400"/>
            <a:ext cx="8229600" cy="3703320"/>
          </a:xfrm>
          <a:prstGeom prst="rect">
            <a:avLst/>
          </a:prstGeom>
          <a:noFill/>
          <a:ln>
            <a:noFill/>
          </a:ln>
        </p:spPr>
        <p:txBody>
          <a:bodyPr anchorCtr="0" anchor="t" bIns="45700" lIns="91425" spcFirstLastPara="1" rIns="91425" wrap="square" tIns="45700">
            <a:noAutofit/>
          </a:bodyPr>
          <a:lstStyle/>
          <a:p>
            <a:pPr indent="-274320" lvl="0" marL="274320" rtl="0" algn="l">
              <a:lnSpc>
                <a:spcPct val="80000"/>
              </a:lnSpc>
              <a:spcBef>
                <a:spcPts val="0"/>
              </a:spcBef>
              <a:spcAft>
                <a:spcPts val="0"/>
              </a:spcAft>
              <a:buSzPts val="1680"/>
              <a:buChar char="🞂"/>
            </a:pPr>
            <a:r>
              <a:rPr lang="en" sz="2210"/>
              <a:t>Oh let my love with fervor burn,</a:t>
            </a:r>
            <a:br>
              <a:rPr lang="en" sz="2210"/>
            </a:br>
            <a:r>
              <a:rPr lang="en" sz="2210"/>
              <a:t>And from the world now let me turn;</a:t>
            </a:r>
            <a:br>
              <a:rPr lang="en" sz="2210"/>
            </a:br>
            <a:r>
              <a:rPr lang="en" sz="2210"/>
              <a:t>Living for Thee, and Thee alone,</a:t>
            </a:r>
            <a:br>
              <a:rPr lang="en" sz="2210"/>
            </a:br>
            <a:r>
              <a:rPr lang="en" sz="2210"/>
              <a:t>Bringing Thee pleasure on Thy throne;</a:t>
            </a:r>
            <a:br>
              <a:rPr lang="en" sz="2210"/>
            </a:br>
            <a:r>
              <a:rPr lang="en" sz="2210"/>
              <a:t>Only one life, “twill soon be past,</a:t>
            </a:r>
            <a:br>
              <a:rPr lang="en" sz="2210"/>
            </a:br>
            <a:r>
              <a:rPr lang="en" sz="2210"/>
              <a:t>Only what’s done for Christ will last.</a:t>
            </a:r>
            <a:endParaRPr/>
          </a:p>
          <a:p>
            <a:pPr indent="-274320" lvl="0" marL="274320" rtl="0" algn="l">
              <a:lnSpc>
                <a:spcPct val="80000"/>
              </a:lnSpc>
              <a:spcBef>
                <a:spcPts val="600"/>
              </a:spcBef>
              <a:spcAft>
                <a:spcPts val="0"/>
              </a:spcAft>
              <a:buSzPts val="1680"/>
              <a:buChar char="🞂"/>
            </a:pPr>
            <a:r>
              <a:rPr lang="en" sz="2210"/>
              <a:t>Only one life, yes only one,</a:t>
            </a:r>
            <a:br>
              <a:rPr lang="en" sz="2210"/>
            </a:br>
            <a:r>
              <a:rPr lang="en" sz="2210"/>
              <a:t>Now let me say,”Thy will be done”;</a:t>
            </a:r>
            <a:br>
              <a:rPr lang="en" sz="2210"/>
            </a:br>
            <a:r>
              <a:rPr lang="en" sz="2210"/>
              <a:t>And when at last I’ll hear the call,</a:t>
            </a:r>
            <a:br>
              <a:rPr lang="en" sz="2210"/>
            </a:br>
            <a:r>
              <a:rPr lang="en" sz="2210"/>
              <a:t>I know I’ll say “twas worth it all”;</a:t>
            </a:r>
            <a:br>
              <a:rPr lang="en" sz="2210"/>
            </a:br>
            <a:r>
              <a:rPr lang="en" sz="2210"/>
              <a:t>Only one life,’twill soon be past,</a:t>
            </a:r>
            <a:br>
              <a:rPr lang="en" sz="2210"/>
            </a:br>
            <a:r>
              <a:rPr lang="en" sz="2210"/>
              <a:t>Only what’s done for Christ will last. ”</a:t>
            </a:r>
            <a:endParaRPr/>
          </a:p>
          <a:p>
            <a:pPr indent="-167665" lvl="0" marL="274320" rtl="0" algn="l">
              <a:lnSpc>
                <a:spcPct val="80000"/>
              </a:lnSpc>
              <a:spcBef>
                <a:spcPts val="600"/>
              </a:spcBef>
              <a:spcAft>
                <a:spcPts val="0"/>
              </a:spcAft>
              <a:buSzPts val="1680"/>
              <a:buNone/>
            </a:pPr>
            <a:r>
              <a:t/>
            </a:r>
            <a:endParaRPr sz="2210"/>
          </a:p>
        </p:txBody>
      </p:sp>
    </p:spTree>
  </p:cSld>
  <p:clrMapOvr>
    <a:masterClrMapping/>
  </p:clrMapOvr>
</p:sld>
</file>

<file path=ppt/theme/theme1.xml><?xml version="1.0" encoding="utf-8"?>
<a:theme xmlns:a="http://schemas.openxmlformats.org/drawingml/2006/main" xmlns:r="http://schemas.openxmlformats.org/officeDocument/2006/relationships" name="2019.10.06 Mark 14.1-11 The Act Heard Around the World">
  <a:themeElements>
    <a:clrScheme name="Origin">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