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9" r:id="rId2"/>
    <p:sldMasterId id="2147483760" r:id="rId3"/>
  </p:sldMasterIdLst>
  <p:notesMasterIdLst>
    <p:notesMasterId r:id="rId32"/>
  </p:notesMasterIdLst>
  <p:sldIdLst>
    <p:sldId id="969" r:id="rId4"/>
    <p:sldId id="1110" r:id="rId5"/>
    <p:sldId id="1160" r:id="rId6"/>
    <p:sldId id="1096" r:id="rId7"/>
    <p:sldId id="1109" r:id="rId8"/>
    <p:sldId id="1189" r:id="rId9"/>
    <p:sldId id="1080" r:id="rId10"/>
    <p:sldId id="1183" r:id="rId11"/>
    <p:sldId id="1188" r:id="rId12"/>
    <p:sldId id="1184" r:id="rId13"/>
    <p:sldId id="1162" r:id="rId14"/>
    <p:sldId id="1163" r:id="rId15"/>
    <p:sldId id="1191" r:id="rId16"/>
    <p:sldId id="1099" r:id="rId17"/>
    <p:sldId id="1190" r:id="rId18"/>
    <p:sldId id="1129" r:id="rId19"/>
    <p:sldId id="1156" r:id="rId20"/>
    <p:sldId id="1187" r:id="rId21"/>
    <p:sldId id="1153" r:id="rId22"/>
    <p:sldId id="1185" r:id="rId23"/>
    <p:sldId id="1186" r:id="rId24"/>
    <p:sldId id="965" r:id="rId25"/>
    <p:sldId id="964" r:id="rId26"/>
    <p:sldId id="966" r:id="rId27"/>
    <p:sldId id="283" r:id="rId28"/>
    <p:sldId id="967" r:id="rId29"/>
    <p:sldId id="1139" r:id="rId30"/>
    <p:sldId id="119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A4BD89-47BB-4118-9A54-DE4CE20233E9}" v="287" dt="2021-04-24T18:09:06.4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60"/>
  </p:normalViewPr>
  <p:slideViewPr>
    <p:cSldViewPr snapToGrid="0">
      <p:cViewPr varScale="1">
        <p:scale>
          <a:sx n="76" d="100"/>
          <a:sy n="76" d="100"/>
        </p:scale>
        <p:origin x="4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nping Xu" userId="a5962ba47313b1f5" providerId="LiveId" clId="{7E673CEB-1CDB-4929-B109-420B8FD09789}"/>
    <pc:docChg chg="undo redo custSel addSld delSld modSld sldOrd">
      <pc:chgData name="Chunping Xu" userId="a5962ba47313b1f5" providerId="LiveId" clId="{7E673CEB-1CDB-4929-B109-420B8FD09789}" dt="2021-04-10T04:03:09.717" v="1001"/>
      <pc:docMkLst>
        <pc:docMk/>
      </pc:docMkLst>
      <pc:sldChg chg="addSp delSp modSp mod setBg delDesignElem">
        <pc:chgData name="Chunping Xu" userId="a5962ba47313b1f5" providerId="LiveId" clId="{7E673CEB-1CDB-4929-B109-420B8FD09789}" dt="2021-04-06T23:02:00.725" v="42" actId="2711"/>
        <pc:sldMkLst>
          <pc:docMk/>
          <pc:sldMk cId="3941184548" sldId="969"/>
        </pc:sldMkLst>
        <pc:spChg chg="add del">
          <ac:chgData name="Chunping Xu" userId="a5962ba47313b1f5" providerId="LiveId" clId="{7E673CEB-1CDB-4929-B109-420B8FD09789}" dt="2021-04-06T22:57:15.228" v="23"/>
          <ac:spMkLst>
            <pc:docMk/>
            <pc:sldMk cId="3941184548" sldId="969"/>
            <ac:spMk id="126" creationId="{3EE6EA0B-C562-460F-AF05-4E9EAEAD635D}"/>
          </ac:spMkLst>
        </pc:spChg>
        <pc:spChg chg="add del">
          <ac:chgData name="Chunping Xu" userId="a5962ba47313b1f5" providerId="LiveId" clId="{7E673CEB-1CDB-4929-B109-420B8FD09789}" dt="2021-04-06T22:58:10.376" v="31" actId="26606"/>
          <ac:spMkLst>
            <pc:docMk/>
            <pc:sldMk cId="3941184548" sldId="969"/>
            <ac:spMk id="128" creationId="{F3BDD110-869E-4A8C-9250-C7AE5C840842}"/>
          </ac:spMkLst>
        </pc:spChg>
        <pc:spChg chg="mod">
          <ac:chgData name="Chunping Xu" userId="a5962ba47313b1f5" providerId="LiveId" clId="{7E673CEB-1CDB-4929-B109-420B8FD09789}" dt="2021-04-06T23:02:00.725" v="42" actId="2711"/>
          <ac:spMkLst>
            <pc:docMk/>
            <pc:sldMk cId="3941184548" sldId="969"/>
            <ac:spMk id="441" creationId="{00000000-0000-0000-0000-000000000000}"/>
          </ac:spMkLst>
        </pc:spChg>
        <pc:spChg chg="add del">
          <ac:chgData name="Chunping Xu" userId="a5962ba47313b1f5" providerId="LiveId" clId="{7E673CEB-1CDB-4929-B109-420B8FD09789}" dt="2021-04-06T22:58:10.376" v="31" actId="26606"/>
          <ac:spMkLst>
            <pc:docMk/>
            <pc:sldMk cId="3941184548" sldId="969"/>
            <ac:spMk id="443" creationId="{AC224410-FF86-4FBB-A05E-61232D4B1368}"/>
          </ac:spMkLst>
        </pc:spChg>
      </pc:sldChg>
      <pc:sldChg chg="modSp mod">
        <pc:chgData name="Chunping Xu" userId="a5962ba47313b1f5" providerId="LiveId" clId="{7E673CEB-1CDB-4929-B109-420B8FD09789}" dt="2021-04-07T00:00:49.789" v="374" actId="207"/>
        <pc:sldMkLst>
          <pc:docMk/>
          <pc:sldMk cId="3860881813" sldId="1080"/>
        </pc:sldMkLst>
        <pc:spChg chg="mod">
          <ac:chgData name="Chunping Xu" userId="a5962ba47313b1f5" providerId="LiveId" clId="{7E673CEB-1CDB-4929-B109-420B8FD09789}" dt="2021-04-07T00:00:49.789" v="374" actId="207"/>
          <ac:spMkLst>
            <pc:docMk/>
            <pc:sldMk cId="3860881813" sldId="1080"/>
            <ac:spMk id="160782" creationId="{BDFD54D5-728E-4DE0-B8CD-BB0D37C84E5C}"/>
          </ac:spMkLst>
        </pc:spChg>
      </pc:sldChg>
      <pc:sldChg chg="modSp mod">
        <pc:chgData name="Chunping Xu" userId="a5962ba47313b1f5" providerId="LiveId" clId="{7E673CEB-1CDB-4929-B109-420B8FD09789}" dt="2021-04-06T23:21:40.562" v="211" actId="207"/>
        <pc:sldMkLst>
          <pc:docMk/>
          <pc:sldMk cId="1366031471" sldId="1096"/>
        </pc:sldMkLst>
        <pc:spChg chg="mod">
          <ac:chgData name="Chunping Xu" userId="a5962ba47313b1f5" providerId="LiveId" clId="{7E673CEB-1CDB-4929-B109-420B8FD09789}" dt="2021-04-06T23:21:40.562" v="211" actId="207"/>
          <ac:spMkLst>
            <pc:docMk/>
            <pc:sldMk cId="1366031471" sldId="1096"/>
            <ac:spMk id="160782" creationId="{BDFD54D5-728E-4DE0-B8CD-BB0D37C84E5C}"/>
          </ac:spMkLst>
        </pc:spChg>
      </pc:sldChg>
      <pc:sldChg chg="modSp mod">
        <pc:chgData name="Chunping Xu" userId="a5962ba47313b1f5" providerId="LiveId" clId="{7E673CEB-1CDB-4929-B109-420B8FD09789}" dt="2021-04-07T00:04:42.663" v="379"/>
        <pc:sldMkLst>
          <pc:docMk/>
          <pc:sldMk cId="3547631624" sldId="1099"/>
        </pc:sldMkLst>
        <pc:spChg chg="mod">
          <ac:chgData name="Chunping Xu" userId="a5962ba47313b1f5" providerId="LiveId" clId="{7E673CEB-1CDB-4929-B109-420B8FD09789}" dt="2021-04-07T00:04:42.663" v="379"/>
          <ac:spMkLst>
            <pc:docMk/>
            <pc:sldMk cId="3547631624" sldId="1099"/>
            <ac:spMk id="160782" creationId="{BDFD54D5-728E-4DE0-B8CD-BB0D37C84E5C}"/>
          </ac:spMkLst>
        </pc:spChg>
      </pc:sldChg>
      <pc:sldChg chg="modSp mod">
        <pc:chgData name="Chunping Xu" userId="a5962ba47313b1f5" providerId="LiveId" clId="{7E673CEB-1CDB-4929-B109-420B8FD09789}" dt="2021-04-07T02:20:31.294" v="430"/>
        <pc:sldMkLst>
          <pc:docMk/>
          <pc:sldMk cId="829457335" sldId="1105"/>
        </pc:sldMkLst>
        <pc:spChg chg="mod">
          <ac:chgData name="Chunping Xu" userId="a5962ba47313b1f5" providerId="LiveId" clId="{7E673CEB-1CDB-4929-B109-420B8FD09789}" dt="2021-04-07T02:20:31.294" v="430"/>
          <ac:spMkLst>
            <pc:docMk/>
            <pc:sldMk cId="829457335" sldId="1105"/>
            <ac:spMk id="160782" creationId="{BDFD54D5-728E-4DE0-B8CD-BB0D37C84E5C}"/>
          </ac:spMkLst>
        </pc:spChg>
      </pc:sldChg>
      <pc:sldChg chg="modSp mod">
        <pc:chgData name="Chunping Xu" userId="a5962ba47313b1f5" providerId="LiveId" clId="{7E673CEB-1CDB-4929-B109-420B8FD09789}" dt="2021-04-07T02:25:49.569" v="442"/>
        <pc:sldMkLst>
          <pc:docMk/>
          <pc:sldMk cId="2525696250" sldId="1106"/>
        </pc:sldMkLst>
        <pc:spChg chg="mod">
          <ac:chgData name="Chunping Xu" userId="a5962ba47313b1f5" providerId="LiveId" clId="{7E673CEB-1CDB-4929-B109-420B8FD09789}" dt="2021-04-07T02:25:49.569" v="442"/>
          <ac:spMkLst>
            <pc:docMk/>
            <pc:sldMk cId="2525696250" sldId="1106"/>
            <ac:spMk id="160782" creationId="{BDFD54D5-728E-4DE0-B8CD-BB0D37C84E5C}"/>
          </ac:spMkLst>
        </pc:spChg>
      </pc:sldChg>
      <pc:sldChg chg="modSp add mod">
        <pc:chgData name="Chunping Xu" userId="a5962ba47313b1f5" providerId="LiveId" clId="{7E673CEB-1CDB-4929-B109-420B8FD09789}" dt="2021-04-07T03:49:39.205" v="527"/>
        <pc:sldMkLst>
          <pc:docMk/>
          <pc:sldMk cId="3443673820" sldId="1109"/>
        </pc:sldMkLst>
        <pc:graphicFrameChg chg="mod modGraphic">
          <ac:chgData name="Chunping Xu" userId="a5962ba47313b1f5" providerId="LiveId" clId="{7E673CEB-1CDB-4929-B109-420B8FD09789}" dt="2021-04-07T03:49:39.205" v="527"/>
          <ac:graphicFrameMkLst>
            <pc:docMk/>
            <pc:sldMk cId="3443673820" sldId="1109"/>
            <ac:graphicFrameMk id="4" creationId="{C5A18E53-3F6C-4E92-B20E-EF39FC2F1859}"/>
          </ac:graphicFrameMkLst>
        </pc:graphicFrameChg>
      </pc:sldChg>
      <pc:sldChg chg="modSp mod">
        <pc:chgData name="Chunping Xu" userId="a5962ba47313b1f5" providerId="LiveId" clId="{7E673CEB-1CDB-4929-B109-420B8FD09789}" dt="2021-04-08T05:43:54.388" v="570"/>
        <pc:sldMkLst>
          <pc:docMk/>
          <pc:sldMk cId="3128841211" sldId="1110"/>
        </pc:sldMkLst>
        <pc:spChg chg="mod">
          <ac:chgData name="Chunping Xu" userId="a5962ba47313b1f5" providerId="LiveId" clId="{7E673CEB-1CDB-4929-B109-420B8FD09789}" dt="2021-04-06T22:58:09.516" v="30"/>
          <ac:spMkLst>
            <pc:docMk/>
            <pc:sldMk cId="3128841211" sldId="1110"/>
            <ac:spMk id="2" creationId="{B987F394-D31D-439D-8AD8-3F7A2DD025E2}"/>
          </ac:spMkLst>
        </pc:spChg>
        <pc:graphicFrameChg chg="mod modGraphic">
          <ac:chgData name="Chunping Xu" userId="a5962ba47313b1f5" providerId="LiveId" clId="{7E673CEB-1CDB-4929-B109-420B8FD09789}" dt="2021-04-08T05:43:54.388" v="570"/>
          <ac:graphicFrameMkLst>
            <pc:docMk/>
            <pc:sldMk cId="3128841211" sldId="1110"/>
            <ac:graphicFrameMk id="4" creationId="{6F3720DB-81B7-4D12-8647-A2509C569085}"/>
          </ac:graphicFrameMkLst>
        </pc:graphicFrameChg>
      </pc:sldChg>
      <pc:sldChg chg="modSp del mod">
        <pc:chgData name="Chunping Xu" userId="a5962ba47313b1f5" providerId="LiveId" clId="{7E673CEB-1CDB-4929-B109-420B8FD09789}" dt="2021-04-07T04:50:17.586" v="530" actId="47"/>
        <pc:sldMkLst>
          <pc:docMk/>
          <pc:sldMk cId="93574944" sldId="1114"/>
        </pc:sldMkLst>
        <pc:spChg chg="mod">
          <ac:chgData name="Chunping Xu" userId="a5962ba47313b1f5" providerId="LiveId" clId="{7E673CEB-1CDB-4929-B109-420B8FD09789}" dt="2021-04-06T23:11:09.647" v="149" actId="20577"/>
          <ac:spMkLst>
            <pc:docMk/>
            <pc:sldMk cId="93574944" sldId="1114"/>
            <ac:spMk id="160782" creationId="{BDFD54D5-728E-4DE0-B8CD-BB0D37C84E5C}"/>
          </ac:spMkLst>
        </pc:spChg>
      </pc:sldChg>
      <pc:sldChg chg="del">
        <pc:chgData name="Chunping Xu" userId="a5962ba47313b1f5" providerId="LiveId" clId="{7E673CEB-1CDB-4929-B109-420B8FD09789}" dt="2021-04-06T23:27:05.570" v="226" actId="47"/>
        <pc:sldMkLst>
          <pc:docMk/>
          <pc:sldMk cId="2466762688" sldId="1127"/>
        </pc:sldMkLst>
      </pc:sldChg>
      <pc:sldChg chg="modSp modAnim">
        <pc:chgData name="Chunping Xu" userId="a5962ba47313b1f5" providerId="LiveId" clId="{7E673CEB-1CDB-4929-B109-420B8FD09789}" dt="2021-04-07T00:12:37.885" v="408"/>
        <pc:sldMkLst>
          <pc:docMk/>
          <pc:sldMk cId="1963077570" sldId="1128"/>
        </pc:sldMkLst>
        <pc:spChg chg="mod">
          <ac:chgData name="Chunping Xu" userId="a5962ba47313b1f5" providerId="LiveId" clId="{7E673CEB-1CDB-4929-B109-420B8FD09789}" dt="2021-04-07T00:12:37.885" v="408"/>
          <ac:spMkLst>
            <pc:docMk/>
            <pc:sldMk cId="1963077570" sldId="1128"/>
            <ac:spMk id="160782" creationId="{BDFD54D5-728E-4DE0-B8CD-BB0D37C84E5C}"/>
          </ac:spMkLst>
        </pc:spChg>
      </pc:sldChg>
      <pc:sldChg chg="modSp mod">
        <pc:chgData name="Chunping Xu" userId="a5962ba47313b1f5" providerId="LiveId" clId="{7E673CEB-1CDB-4929-B109-420B8FD09789}" dt="2021-04-07T00:08:40.726" v="386"/>
        <pc:sldMkLst>
          <pc:docMk/>
          <pc:sldMk cId="2915100857" sldId="1129"/>
        </pc:sldMkLst>
        <pc:spChg chg="mod">
          <ac:chgData name="Chunping Xu" userId="a5962ba47313b1f5" providerId="LiveId" clId="{7E673CEB-1CDB-4929-B109-420B8FD09789}" dt="2021-04-07T00:08:40.726" v="386"/>
          <ac:spMkLst>
            <pc:docMk/>
            <pc:sldMk cId="2915100857" sldId="1129"/>
            <ac:spMk id="160782" creationId="{BDFD54D5-728E-4DE0-B8CD-BB0D37C84E5C}"/>
          </ac:spMkLst>
        </pc:spChg>
      </pc:sldChg>
      <pc:sldChg chg="modSp mod">
        <pc:chgData name="Chunping Xu" userId="a5962ba47313b1f5" providerId="LiveId" clId="{7E673CEB-1CDB-4929-B109-420B8FD09789}" dt="2021-04-08T06:13:25.198" v="581" actId="20577"/>
        <pc:sldMkLst>
          <pc:docMk/>
          <pc:sldMk cId="932149622" sldId="1130"/>
        </pc:sldMkLst>
        <pc:spChg chg="mod">
          <ac:chgData name="Chunping Xu" userId="a5962ba47313b1f5" providerId="LiveId" clId="{7E673CEB-1CDB-4929-B109-420B8FD09789}" dt="2021-04-08T06:13:25.198" v="581" actId="20577"/>
          <ac:spMkLst>
            <pc:docMk/>
            <pc:sldMk cId="932149622" sldId="1130"/>
            <ac:spMk id="160782" creationId="{BDFD54D5-728E-4DE0-B8CD-BB0D37C84E5C}"/>
          </ac:spMkLst>
        </pc:spChg>
      </pc:sldChg>
      <pc:sldChg chg="modSp del mod">
        <pc:chgData name="Chunping Xu" userId="a5962ba47313b1f5" providerId="LiveId" clId="{7E673CEB-1CDB-4929-B109-420B8FD09789}" dt="2021-04-07T02:29:57.300" v="467" actId="47"/>
        <pc:sldMkLst>
          <pc:docMk/>
          <pc:sldMk cId="2654228899" sldId="1135"/>
        </pc:sldMkLst>
        <pc:spChg chg="mod">
          <ac:chgData name="Chunping Xu" userId="a5962ba47313b1f5" providerId="LiveId" clId="{7E673CEB-1CDB-4929-B109-420B8FD09789}" dt="2021-04-07T02:27:47.950" v="451"/>
          <ac:spMkLst>
            <pc:docMk/>
            <pc:sldMk cId="2654228899" sldId="1135"/>
            <ac:spMk id="160782" creationId="{BDFD54D5-728E-4DE0-B8CD-BB0D37C84E5C}"/>
          </ac:spMkLst>
        </pc:spChg>
      </pc:sldChg>
      <pc:sldChg chg="modSp mod">
        <pc:chgData name="Chunping Xu" userId="a5962ba47313b1f5" providerId="LiveId" clId="{7E673CEB-1CDB-4929-B109-420B8FD09789}" dt="2021-04-07T00:13:07.206" v="412"/>
        <pc:sldMkLst>
          <pc:docMk/>
          <pc:sldMk cId="970242031" sldId="1137"/>
        </pc:sldMkLst>
        <pc:spChg chg="mod">
          <ac:chgData name="Chunping Xu" userId="a5962ba47313b1f5" providerId="LiveId" clId="{7E673CEB-1CDB-4929-B109-420B8FD09789}" dt="2021-04-07T00:13:07.206" v="412"/>
          <ac:spMkLst>
            <pc:docMk/>
            <pc:sldMk cId="970242031" sldId="1137"/>
            <ac:spMk id="160782" creationId="{BDFD54D5-728E-4DE0-B8CD-BB0D37C84E5C}"/>
          </ac:spMkLst>
        </pc:spChg>
      </pc:sldChg>
      <pc:sldChg chg="modSp mod modAnim">
        <pc:chgData name="Chunping Xu" userId="a5962ba47313b1f5" providerId="LiveId" clId="{7E673CEB-1CDB-4929-B109-420B8FD09789}" dt="2021-04-09T22:51:15.899" v="929"/>
        <pc:sldMkLst>
          <pc:docMk/>
          <pc:sldMk cId="1742232189" sldId="1139"/>
        </pc:sldMkLst>
        <pc:spChg chg="mod">
          <ac:chgData name="Chunping Xu" userId="a5962ba47313b1f5" providerId="LiveId" clId="{7E673CEB-1CDB-4929-B109-420B8FD09789}" dt="2021-04-09T22:50:54.224" v="927" actId="207"/>
          <ac:spMkLst>
            <pc:docMk/>
            <pc:sldMk cId="1742232189" sldId="1139"/>
            <ac:spMk id="160782" creationId="{BDFD54D5-728E-4DE0-B8CD-BB0D37C84E5C}"/>
          </ac:spMkLst>
        </pc:spChg>
      </pc:sldChg>
      <pc:sldChg chg="del">
        <pc:chgData name="Chunping Xu" userId="a5962ba47313b1f5" providerId="LiveId" clId="{7E673CEB-1CDB-4929-B109-420B8FD09789}" dt="2021-04-06T23:19:39.788" v="206" actId="47"/>
        <pc:sldMkLst>
          <pc:docMk/>
          <pc:sldMk cId="477026868" sldId="1140"/>
        </pc:sldMkLst>
      </pc:sldChg>
      <pc:sldChg chg="del">
        <pc:chgData name="Chunping Xu" userId="a5962ba47313b1f5" providerId="LiveId" clId="{7E673CEB-1CDB-4929-B109-420B8FD09789}" dt="2021-04-07T00:12:43.493" v="409" actId="47"/>
        <pc:sldMkLst>
          <pc:docMk/>
          <pc:sldMk cId="1652251790" sldId="1141"/>
        </pc:sldMkLst>
      </pc:sldChg>
      <pc:sldChg chg="modSp mod">
        <pc:chgData name="Chunping Xu" userId="a5962ba47313b1f5" providerId="LiveId" clId="{7E673CEB-1CDB-4929-B109-420B8FD09789}" dt="2021-04-07T02:19:59.573" v="427" actId="207"/>
        <pc:sldMkLst>
          <pc:docMk/>
          <pc:sldMk cId="1962407467" sldId="1142"/>
        </pc:sldMkLst>
        <pc:spChg chg="mod">
          <ac:chgData name="Chunping Xu" userId="a5962ba47313b1f5" providerId="LiveId" clId="{7E673CEB-1CDB-4929-B109-420B8FD09789}" dt="2021-04-07T02:19:59.573" v="427" actId="207"/>
          <ac:spMkLst>
            <pc:docMk/>
            <pc:sldMk cId="1962407467" sldId="1142"/>
            <ac:spMk id="160782" creationId="{BDFD54D5-728E-4DE0-B8CD-BB0D37C84E5C}"/>
          </ac:spMkLst>
        </pc:spChg>
      </pc:sldChg>
      <pc:sldChg chg="modSp mod">
        <pc:chgData name="Chunping Xu" userId="a5962ba47313b1f5" providerId="LiveId" clId="{7E673CEB-1CDB-4929-B109-420B8FD09789}" dt="2021-04-07T00:14:06.198" v="418"/>
        <pc:sldMkLst>
          <pc:docMk/>
          <pc:sldMk cId="1073509388" sldId="1143"/>
        </pc:sldMkLst>
        <pc:spChg chg="mod">
          <ac:chgData name="Chunping Xu" userId="a5962ba47313b1f5" providerId="LiveId" clId="{7E673CEB-1CDB-4929-B109-420B8FD09789}" dt="2021-04-07T00:14:06.198" v="418"/>
          <ac:spMkLst>
            <pc:docMk/>
            <pc:sldMk cId="1073509388" sldId="1143"/>
            <ac:spMk id="160782" creationId="{BDFD54D5-728E-4DE0-B8CD-BB0D37C84E5C}"/>
          </ac:spMkLst>
        </pc:spChg>
      </pc:sldChg>
      <pc:sldChg chg="del">
        <pc:chgData name="Chunping Xu" userId="a5962ba47313b1f5" providerId="LiveId" clId="{7E673CEB-1CDB-4929-B109-420B8FD09789}" dt="2021-04-07T02:18:41.522" v="421" actId="47"/>
        <pc:sldMkLst>
          <pc:docMk/>
          <pc:sldMk cId="1209245989" sldId="1144"/>
        </pc:sldMkLst>
      </pc:sldChg>
      <pc:sldChg chg="modSp mod">
        <pc:chgData name="Chunping Xu" userId="a5962ba47313b1f5" providerId="LiveId" clId="{7E673CEB-1CDB-4929-B109-420B8FD09789}" dt="2021-04-07T00:13:51.944" v="415"/>
        <pc:sldMkLst>
          <pc:docMk/>
          <pc:sldMk cId="3992666403" sldId="1145"/>
        </pc:sldMkLst>
        <pc:spChg chg="mod">
          <ac:chgData name="Chunping Xu" userId="a5962ba47313b1f5" providerId="LiveId" clId="{7E673CEB-1CDB-4929-B109-420B8FD09789}" dt="2021-04-07T00:13:51.944" v="415"/>
          <ac:spMkLst>
            <pc:docMk/>
            <pc:sldMk cId="3992666403" sldId="1145"/>
            <ac:spMk id="160782" creationId="{BDFD54D5-728E-4DE0-B8CD-BB0D37C84E5C}"/>
          </ac:spMkLst>
        </pc:spChg>
      </pc:sldChg>
      <pc:sldChg chg="modSp mod">
        <pc:chgData name="Chunping Xu" userId="a5962ba47313b1f5" providerId="LiveId" clId="{7E673CEB-1CDB-4929-B109-420B8FD09789}" dt="2021-04-07T02:26:16.411" v="445"/>
        <pc:sldMkLst>
          <pc:docMk/>
          <pc:sldMk cId="593554853" sldId="1147"/>
        </pc:sldMkLst>
        <pc:spChg chg="mod">
          <ac:chgData name="Chunping Xu" userId="a5962ba47313b1f5" providerId="LiveId" clId="{7E673CEB-1CDB-4929-B109-420B8FD09789}" dt="2021-04-07T02:26:16.411" v="445"/>
          <ac:spMkLst>
            <pc:docMk/>
            <pc:sldMk cId="593554853" sldId="1147"/>
            <ac:spMk id="160782" creationId="{BDFD54D5-728E-4DE0-B8CD-BB0D37C84E5C}"/>
          </ac:spMkLst>
        </pc:spChg>
      </pc:sldChg>
      <pc:sldChg chg="del">
        <pc:chgData name="Chunping Xu" userId="a5962ba47313b1f5" providerId="LiveId" clId="{7E673CEB-1CDB-4929-B109-420B8FD09789}" dt="2021-04-07T00:12:09.564" v="405" actId="47"/>
        <pc:sldMkLst>
          <pc:docMk/>
          <pc:sldMk cId="1575846724" sldId="1149"/>
        </pc:sldMkLst>
      </pc:sldChg>
      <pc:sldChg chg="modSp del">
        <pc:chgData name="Chunping Xu" userId="a5962ba47313b1f5" providerId="LiveId" clId="{7E673CEB-1CDB-4929-B109-420B8FD09789}" dt="2021-04-06T23:18:45.186" v="203" actId="47"/>
        <pc:sldMkLst>
          <pc:docMk/>
          <pc:sldMk cId="2474814433" sldId="1150"/>
        </pc:sldMkLst>
        <pc:spChg chg="mod">
          <ac:chgData name="Chunping Xu" userId="a5962ba47313b1f5" providerId="LiveId" clId="{7E673CEB-1CDB-4929-B109-420B8FD09789}" dt="2021-04-06T22:58:09.516" v="30"/>
          <ac:spMkLst>
            <pc:docMk/>
            <pc:sldMk cId="2474814433" sldId="1150"/>
            <ac:spMk id="2" creationId="{D7EB2CB9-EC5C-4A82-806F-F691EB5097F7}"/>
          </ac:spMkLst>
        </pc:spChg>
        <pc:spChg chg="mod">
          <ac:chgData name="Chunping Xu" userId="a5962ba47313b1f5" providerId="LiveId" clId="{7E673CEB-1CDB-4929-B109-420B8FD09789}" dt="2021-04-06T22:58:09.516" v="30"/>
          <ac:spMkLst>
            <pc:docMk/>
            <pc:sldMk cId="2474814433" sldId="1150"/>
            <ac:spMk id="3" creationId="{F4FF58AD-75F2-41BB-A8D6-CBE3FA7BB7E4}"/>
          </ac:spMkLst>
        </pc:spChg>
      </pc:sldChg>
      <pc:sldChg chg="del">
        <pc:chgData name="Chunping Xu" userId="a5962ba47313b1f5" providerId="LiveId" clId="{7E673CEB-1CDB-4929-B109-420B8FD09789}" dt="2021-04-07T02:18:41.522" v="421" actId="47"/>
        <pc:sldMkLst>
          <pc:docMk/>
          <pc:sldMk cId="3708712618" sldId="1151"/>
        </pc:sldMkLst>
      </pc:sldChg>
      <pc:sldChg chg="del">
        <pc:chgData name="Chunping Xu" userId="a5962ba47313b1f5" providerId="LiveId" clId="{7E673CEB-1CDB-4929-B109-420B8FD09789}" dt="2021-04-07T02:18:41.522" v="421" actId="47"/>
        <pc:sldMkLst>
          <pc:docMk/>
          <pc:sldMk cId="999456425" sldId="1152"/>
        </pc:sldMkLst>
      </pc:sldChg>
      <pc:sldChg chg="modSp mod">
        <pc:chgData name="Chunping Xu" userId="a5962ba47313b1f5" providerId="LiveId" clId="{7E673CEB-1CDB-4929-B109-420B8FD09789}" dt="2021-04-07T02:31:30.881" v="475" actId="20577"/>
        <pc:sldMkLst>
          <pc:docMk/>
          <pc:sldMk cId="985881873" sldId="1153"/>
        </pc:sldMkLst>
        <pc:spChg chg="mod">
          <ac:chgData name="Chunping Xu" userId="a5962ba47313b1f5" providerId="LiveId" clId="{7E673CEB-1CDB-4929-B109-420B8FD09789}" dt="2021-04-07T02:31:30.881" v="475" actId="20577"/>
          <ac:spMkLst>
            <pc:docMk/>
            <pc:sldMk cId="985881873" sldId="1153"/>
            <ac:spMk id="160782" creationId="{BDFD54D5-728E-4DE0-B8CD-BB0D37C84E5C}"/>
          </ac:spMkLst>
        </pc:spChg>
      </pc:sldChg>
      <pc:sldChg chg="modSp mod modAnim">
        <pc:chgData name="Chunping Xu" userId="a5962ba47313b1f5" providerId="LiveId" clId="{7E673CEB-1CDB-4929-B109-420B8FD09789}" dt="2021-04-09T22:51:31.079" v="931"/>
        <pc:sldMkLst>
          <pc:docMk/>
          <pc:sldMk cId="3595429382" sldId="1154"/>
        </pc:sldMkLst>
        <pc:spChg chg="mod">
          <ac:chgData name="Chunping Xu" userId="a5962ba47313b1f5" providerId="LiveId" clId="{7E673CEB-1CDB-4929-B109-420B8FD09789}" dt="2021-04-09T22:40:37.706" v="599" actId="207"/>
          <ac:spMkLst>
            <pc:docMk/>
            <pc:sldMk cId="3595429382" sldId="1154"/>
            <ac:spMk id="160782" creationId="{BDFD54D5-728E-4DE0-B8CD-BB0D37C84E5C}"/>
          </ac:spMkLst>
        </pc:spChg>
      </pc:sldChg>
      <pc:sldChg chg="del">
        <pc:chgData name="Chunping Xu" userId="a5962ba47313b1f5" providerId="LiveId" clId="{7E673CEB-1CDB-4929-B109-420B8FD09789}" dt="2021-04-08T06:15:21.051" v="590" actId="47"/>
        <pc:sldMkLst>
          <pc:docMk/>
          <pc:sldMk cId="3557440077" sldId="1155"/>
        </pc:sldMkLst>
      </pc:sldChg>
      <pc:sldChg chg="modSp mod">
        <pc:chgData name="Chunping Xu" userId="a5962ba47313b1f5" providerId="LiveId" clId="{7E673CEB-1CDB-4929-B109-420B8FD09789}" dt="2021-04-07T00:11:00.719" v="399" actId="20577"/>
        <pc:sldMkLst>
          <pc:docMk/>
          <pc:sldMk cId="1907116182" sldId="1156"/>
        </pc:sldMkLst>
        <pc:spChg chg="mod">
          <ac:chgData name="Chunping Xu" userId="a5962ba47313b1f5" providerId="LiveId" clId="{7E673CEB-1CDB-4929-B109-420B8FD09789}" dt="2021-04-07T00:11:00.719" v="399" actId="20577"/>
          <ac:spMkLst>
            <pc:docMk/>
            <pc:sldMk cId="1907116182" sldId="1156"/>
            <ac:spMk id="160782" creationId="{BDFD54D5-728E-4DE0-B8CD-BB0D37C84E5C}"/>
          </ac:spMkLst>
        </pc:spChg>
      </pc:sldChg>
      <pc:sldChg chg="modSp add del mod">
        <pc:chgData name="Chunping Xu" userId="a5962ba47313b1f5" providerId="LiveId" clId="{7E673CEB-1CDB-4929-B109-420B8FD09789}" dt="2021-04-06T23:18:45.186" v="203" actId="47"/>
        <pc:sldMkLst>
          <pc:docMk/>
          <pc:sldMk cId="446679705" sldId="1157"/>
        </pc:sldMkLst>
        <pc:spChg chg="mod">
          <ac:chgData name="Chunping Xu" userId="a5962ba47313b1f5" providerId="LiveId" clId="{7E673CEB-1CDB-4929-B109-420B8FD09789}" dt="2021-04-06T23:17:14.484" v="201"/>
          <ac:spMkLst>
            <pc:docMk/>
            <pc:sldMk cId="446679705" sldId="1157"/>
            <ac:spMk id="160782" creationId="{BDFD54D5-728E-4DE0-B8CD-BB0D37C84E5C}"/>
          </ac:spMkLst>
        </pc:spChg>
      </pc:sldChg>
      <pc:sldChg chg="add ord">
        <pc:chgData name="Chunping Xu" userId="a5962ba47313b1f5" providerId="LiveId" clId="{7E673CEB-1CDB-4929-B109-420B8FD09789}" dt="2021-04-07T02:18:17.801" v="420"/>
        <pc:sldMkLst>
          <pc:docMk/>
          <pc:sldMk cId="3042361469" sldId="1158"/>
        </pc:sldMkLst>
      </pc:sldChg>
      <pc:sldChg chg="add ord">
        <pc:chgData name="Chunping Xu" userId="a5962ba47313b1f5" providerId="LiveId" clId="{7E673CEB-1CDB-4929-B109-420B8FD09789}" dt="2021-04-07T02:18:17.801" v="420"/>
        <pc:sldMkLst>
          <pc:docMk/>
          <pc:sldMk cId="818231898" sldId="1159"/>
        </pc:sldMkLst>
      </pc:sldChg>
      <pc:sldChg chg="modSp add del mod">
        <pc:chgData name="Chunping Xu" userId="a5962ba47313b1f5" providerId="LiveId" clId="{7E673CEB-1CDB-4929-B109-420B8FD09789}" dt="2021-04-08T05:43:37.893" v="557"/>
        <pc:sldMkLst>
          <pc:docMk/>
          <pc:sldMk cId="2534022449" sldId="1160"/>
        </pc:sldMkLst>
        <pc:spChg chg="mod">
          <ac:chgData name="Chunping Xu" userId="a5962ba47313b1f5" providerId="LiveId" clId="{7E673CEB-1CDB-4929-B109-420B8FD09789}" dt="2021-04-08T05:43:37.893" v="557"/>
          <ac:spMkLst>
            <pc:docMk/>
            <pc:sldMk cId="2534022449" sldId="1160"/>
            <ac:spMk id="160782" creationId="{BDFD54D5-728E-4DE0-B8CD-BB0D37C84E5C}"/>
          </ac:spMkLst>
        </pc:spChg>
      </pc:sldChg>
      <pc:sldChg chg="addSp delSp modSp new mod setBg">
        <pc:chgData name="Chunping Xu" userId="a5962ba47313b1f5" providerId="LiveId" clId="{7E673CEB-1CDB-4929-B109-420B8FD09789}" dt="2021-04-06T23:26:54.244" v="225" actId="26606"/>
        <pc:sldMkLst>
          <pc:docMk/>
          <pc:sldMk cId="931020596" sldId="1161"/>
        </pc:sldMkLst>
        <pc:spChg chg="add del">
          <ac:chgData name="Chunping Xu" userId="a5962ba47313b1f5" providerId="LiveId" clId="{7E673CEB-1CDB-4929-B109-420B8FD09789}" dt="2021-04-06T23:26:54.244" v="225" actId="26606"/>
          <ac:spMkLst>
            <pc:docMk/>
            <pc:sldMk cId="931020596" sldId="1161"/>
            <ac:spMk id="4" creationId="{E24F7045-1B8B-4422-9330-0BC8BF6065E3}"/>
          </ac:spMkLst>
        </pc:spChg>
        <pc:spChg chg="add del">
          <ac:chgData name="Chunping Xu" userId="a5962ba47313b1f5" providerId="LiveId" clId="{7E673CEB-1CDB-4929-B109-420B8FD09789}" dt="2021-04-06T23:26:54.244" v="225" actId="26606"/>
          <ac:spMkLst>
            <pc:docMk/>
            <pc:sldMk cId="931020596" sldId="1161"/>
            <ac:spMk id="5" creationId="{7ED0B3BD-E968-4364-878A-47D3A6AEF099}"/>
          </ac:spMkLst>
        </pc:spChg>
        <pc:spChg chg="add del">
          <ac:chgData name="Chunping Xu" userId="a5962ba47313b1f5" providerId="LiveId" clId="{7E673CEB-1CDB-4929-B109-420B8FD09789}" dt="2021-04-06T23:26:54.244" v="225" actId="26606"/>
          <ac:spMkLst>
            <pc:docMk/>
            <pc:sldMk cId="931020596" sldId="1161"/>
            <ac:spMk id="6" creationId="{C8E5BCBF-E5D0-444B-A584-4A5FF79F9D7E}"/>
          </ac:spMkLst>
        </pc:spChg>
        <pc:spChg chg="add del">
          <ac:chgData name="Chunping Xu" userId="a5962ba47313b1f5" providerId="LiveId" clId="{7E673CEB-1CDB-4929-B109-420B8FD09789}" dt="2021-04-06T23:25:51.575" v="215" actId="26606"/>
          <ac:spMkLst>
            <pc:docMk/>
            <pc:sldMk cId="931020596" sldId="1161"/>
            <ac:spMk id="7" creationId="{3385F975-4404-4237-86DB-4C018161DDD3}"/>
          </ac:spMkLst>
        </pc:spChg>
        <pc:spChg chg="add del">
          <ac:chgData name="Chunping Xu" userId="a5962ba47313b1f5" providerId="LiveId" clId="{7E673CEB-1CDB-4929-B109-420B8FD09789}" dt="2021-04-06T23:26:49.056" v="222" actId="26606"/>
          <ac:spMkLst>
            <pc:docMk/>
            <pc:sldMk cId="931020596" sldId="1161"/>
            <ac:spMk id="8" creationId="{D64A12F0-8158-4372-9761-AD0A6ED30C2E}"/>
          </ac:spMkLst>
        </pc:spChg>
        <pc:spChg chg="add del">
          <ac:chgData name="Chunping Xu" userId="a5962ba47313b1f5" providerId="LiveId" clId="{7E673CEB-1CDB-4929-B109-420B8FD09789}" dt="2021-04-06T23:25:51.575" v="215" actId="26606"/>
          <ac:spMkLst>
            <pc:docMk/>
            <pc:sldMk cId="931020596" sldId="1161"/>
            <ac:spMk id="9" creationId="{DCAE6285-6D7E-42D2-8A66-CDA633FB9EE8}"/>
          </ac:spMkLst>
        </pc:spChg>
        <pc:spChg chg="add del">
          <ac:chgData name="Chunping Xu" userId="a5962ba47313b1f5" providerId="LiveId" clId="{7E673CEB-1CDB-4929-B109-420B8FD09789}" dt="2021-04-06T23:26:54.242" v="224" actId="26606"/>
          <ac:spMkLst>
            <pc:docMk/>
            <pc:sldMk cId="931020596" sldId="1161"/>
            <ac:spMk id="13" creationId="{E1B06D72-EEA4-4E56-9D5E-96440C15A1D9}"/>
          </ac:spMkLst>
        </pc:spChg>
        <pc:spChg chg="add">
          <ac:chgData name="Chunping Xu" userId="a5962ba47313b1f5" providerId="LiveId" clId="{7E673CEB-1CDB-4929-B109-420B8FD09789}" dt="2021-04-06T23:26:54.244" v="225" actId="26606"/>
          <ac:spMkLst>
            <pc:docMk/>
            <pc:sldMk cId="931020596" sldId="1161"/>
            <ac:spMk id="15" creationId="{D64A12F0-8158-4372-9761-AD0A6ED30C2E}"/>
          </ac:spMkLst>
        </pc:spChg>
        <pc:picChg chg="add mod">
          <ac:chgData name="Chunping Xu" userId="a5962ba47313b1f5" providerId="LiveId" clId="{7E673CEB-1CDB-4929-B109-420B8FD09789}" dt="2021-04-06T23:26:54.244" v="225" actId="26606"/>
          <ac:picMkLst>
            <pc:docMk/>
            <pc:sldMk cId="931020596" sldId="1161"/>
            <ac:picMk id="2" creationId="{6F75671A-34EC-4FF5-918D-CC9F68B5E9E2}"/>
          </ac:picMkLst>
        </pc:picChg>
        <pc:picChg chg="add del">
          <ac:chgData name="Chunping Xu" userId="a5962ba47313b1f5" providerId="LiveId" clId="{7E673CEB-1CDB-4929-B109-420B8FD09789}" dt="2021-04-06T23:26:54.242" v="224" actId="26606"/>
          <ac:picMkLst>
            <pc:docMk/>
            <pc:sldMk cId="931020596" sldId="1161"/>
            <ac:picMk id="10" creationId="{97EEB557-E045-4967-91EE-5412EB4FABEC}"/>
          </ac:picMkLst>
        </pc:picChg>
        <pc:picChg chg="add del">
          <ac:chgData name="Chunping Xu" userId="a5962ba47313b1f5" providerId="LiveId" clId="{7E673CEB-1CDB-4929-B109-420B8FD09789}" dt="2021-04-06T23:25:57.410" v="217" actId="26606"/>
          <ac:picMkLst>
            <pc:docMk/>
            <pc:sldMk cId="931020596" sldId="1161"/>
            <ac:picMk id="11" creationId="{88D2FF5B-DD64-4389-8A61-76F48BB08807}"/>
          </ac:picMkLst>
        </pc:picChg>
      </pc:sldChg>
      <pc:sldChg chg="modSp add mod">
        <pc:chgData name="Chunping Xu" userId="a5962ba47313b1f5" providerId="LiveId" clId="{7E673CEB-1CDB-4929-B109-420B8FD09789}" dt="2021-04-07T00:01:02.426" v="375" actId="207"/>
        <pc:sldMkLst>
          <pc:docMk/>
          <pc:sldMk cId="1955862753" sldId="1162"/>
        </pc:sldMkLst>
        <pc:spChg chg="mod">
          <ac:chgData name="Chunping Xu" userId="a5962ba47313b1f5" providerId="LiveId" clId="{7E673CEB-1CDB-4929-B109-420B8FD09789}" dt="2021-04-07T00:01:02.426" v="375" actId="207"/>
          <ac:spMkLst>
            <pc:docMk/>
            <pc:sldMk cId="1955862753" sldId="1162"/>
            <ac:spMk id="160782" creationId="{BDFD54D5-728E-4DE0-B8CD-BB0D37C84E5C}"/>
          </ac:spMkLst>
        </pc:spChg>
      </pc:sldChg>
      <pc:sldChg chg="modSp add mod ord">
        <pc:chgData name="Chunping Xu" userId="a5962ba47313b1f5" providerId="LiveId" clId="{7E673CEB-1CDB-4929-B109-420B8FD09789}" dt="2021-04-07T00:01:07.736" v="376" actId="207"/>
        <pc:sldMkLst>
          <pc:docMk/>
          <pc:sldMk cId="3318476098" sldId="1163"/>
        </pc:sldMkLst>
        <pc:spChg chg="mod">
          <ac:chgData name="Chunping Xu" userId="a5962ba47313b1f5" providerId="LiveId" clId="{7E673CEB-1CDB-4929-B109-420B8FD09789}" dt="2021-04-07T00:01:07.736" v="376" actId="207"/>
          <ac:spMkLst>
            <pc:docMk/>
            <pc:sldMk cId="3318476098" sldId="1163"/>
            <ac:spMk id="160782" creationId="{BDFD54D5-728E-4DE0-B8CD-BB0D37C84E5C}"/>
          </ac:spMkLst>
        </pc:spChg>
      </pc:sldChg>
      <pc:sldChg chg="add">
        <pc:chgData name="Chunping Xu" userId="a5962ba47313b1f5" providerId="LiveId" clId="{7E673CEB-1CDB-4929-B109-420B8FD09789}" dt="2021-04-06T23:46:50.728" v="234"/>
        <pc:sldMkLst>
          <pc:docMk/>
          <pc:sldMk cId="840608766" sldId="1164"/>
        </pc:sldMkLst>
      </pc:sldChg>
      <pc:sldChg chg="addSp modSp new mod ord setBg">
        <pc:chgData name="Chunping Xu" userId="a5962ba47313b1f5" providerId="LiveId" clId="{7E673CEB-1CDB-4929-B109-420B8FD09789}" dt="2021-04-06T23:48:47.705" v="249" actId="20578"/>
        <pc:sldMkLst>
          <pc:docMk/>
          <pc:sldMk cId="3912073851" sldId="1165"/>
        </pc:sldMkLst>
        <pc:picChg chg="add mod">
          <ac:chgData name="Chunping Xu" userId="a5962ba47313b1f5" providerId="LiveId" clId="{7E673CEB-1CDB-4929-B109-420B8FD09789}" dt="2021-04-06T23:48:18.608" v="240" actId="27614"/>
          <ac:picMkLst>
            <pc:docMk/>
            <pc:sldMk cId="3912073851" sldId="1165"/>
            <ac:picMk id="2" creationId="{A8524EC9-59B3-4419-AB96-608A31A872A5}"/>
          </ac:picMkLst>
        </pc:picChg>
        <pc:picChg chg="add">
          <ac:chgData name="Chunping Xu" userId="a5962ba47313b1f5" providerId="LiveId" clId="{7E673CEB-1CDB-4929-B109-420B8FD09789}" dt="2021-04-06T23:48:05.792" v="237" actId="26606"/>
          <ac:picMkLst>
            <pc:docMk/>
            <pc:sldMk cId="3912073851" sldId="1165"/>
            <ac:picMk id="7" creationId="{88D2FF5B-DD64-4389-8A61-76F48BB08807}"/>
          </ac:picMkLst>
        </pc:picChg>
      </pc:sldChg>
      <pc:sldChg chg="addSp modSp new mod setBg">
        <pc:chgData name="Chunping Xu" userId="a5962ba47313b1f5" providerId="LiveId" clId="{7E673CEB-1CDB-4929-B109-420B8FD09789}" dt="2021-04-06T23:52:46.029" v="254" actId="26606"/>
        <pc:sldMkLst>
          <pc:docMk/>
          <pc:sldMk cId="278187432" sldId="1166"/>
        </pc:sldMkLst>
        <pc:picChg chg="add mod">
          <ac:chgData name="Chunping Xu" userId="a5962ba47313b1f5" providerId="LiveId" clId="{7E673CEB-1CDB-4929-B109-420B8FD09789}" dt="2021-04-06T23:52:46.029" v="254" actId="26606"/>
          <ac:picMkLst>
            <pc:docMk/>
            <pc:sldMk cId="278187432" sldId="1166"/>
            <ac:picMk id="2" creationId="{1BC78ED3-E8BE-4F9F-9201-339BCC787E99}"/>
          </ac:picMkLst>
        </pc:picChg>
        <pc:picChg chg="add">
          <ac:chgData name="Chunping Xu" userId="a5962ba47313b1f5" providerId="LiveId" clId="{7E673CEB-1CDB-4929-B109-420B8FD09789}" dt="2021-04-06T23:52:46.029" v="254" actId="26606"/>
          <ac:picMkLst>
            <pc:docMk/>
            <pc:sldMk cId="278187432" sldId="1166"/>
            <ac:picMk id="7" creationId="{88D2FF5B-DD64-4389-8A61-76F48BB08807}"/>
          </ac:picMkLst>
        </pc:picChg>
      </pc:sldChg>
      <pc:sldChg chg="addSp delSp modSp new mod setBg">
        <pc:chgData name="Chunping Xu" userId="a5962ba47313b1f5" providerId="LiveId" clId="{7E673CEB-1CDB-4929-B109-420B8FD09789}" dt="2021-04-07T00:00:11.690" v="373" actId="20577"/>
        <pc:sldMkLst>
          <pc:docMk/>
          <pc:sldMk cId="1839670788" sldId="1167"/>
        </pc:sldMkLst>
        <pc:spChg chg="add mod">
          <ac:chgData name="Chunping Xu" userId="a5962ba47313b1f5" providerId="LiveId" clId="{7E673CEB-1CDB-4929-B109-420B8FD09789}" dt="2021-04-07T00:00:11.690" v="373" actId="20577"/>
          <ac:spMkLst>
            <pc:docMk/>
            <pc:sldMk cId="1839670788" sldId="1167"/>
            <ac:spMk id="3" creationId="{1E28C7FA-5FE5-4A07-9167-76996572736F}"/>
          </ac:spMkLst>
        </pc:spChg>
        <pc:spChg chg="add del">
          <ac:chgData name="Chunping Xu" userId="a5962ba47313b1f5" providerId="LiveId" clId="{7E673CEB-1CDB-4929-B109-420B8FD09789}" dt="2021-04-06T23:53:44.947" v="260" actId="26606"/>
          <ac:spMkLst>
            <pc:docMk/>
            <pc:sldMk cId="1839670788" sldId="1167"/>
            <ac:spMk id="9" creationId="{D64A12F0-8158-4372-9761-AD0A6ED30C2E}"/>
          </ac:spMkLst>
        </pc:spChg>
        <pc:spChg chg="add del">
          <ac:chgData name="Chunping Xu" userId="a5962ba47313b1f5" providerId="LiveId" clId="{7E673CEB-1CDB-4929-B109-420B8FD09789}" dt="2021-04-06T23:53:55.069" v="264" actId="26606"/>
          <ac:spMkLst>
            <pc:docMk/>
            <pc:sldMk cId="1839670788" sldId="1167"/>
            <ac:spMk id="13" creationId="{3385F975-4404-4237-86DB-4C018161DDD3}"/>
          </ac:spMkLst>
        </pc:spChg>
        <pc:spChg chg="add del">
          <ac:chgData name="Chunping Xu" userId="a5962ba47313b1f5" providerId="LiveId" clId="{7E673CEB-1CDB-4929-B109-420B8FD09789}" dt="2021-04-06T23:53:55.069" v="264" actId="26606"/>
          <ac:spMkLst>
            <pc:docMk/>
            <pc:sldMk cId="1839670788" sldId="1167"/>
            <ac:spMk id="14" creationId="{DCAE6285-6D7E-42D2-8A66-CDA633FB9EE8}"/>
          </ac:spMkLst>
        </pc:spChg>
        <pc:picChg chg="add mod">
          <ac:chgData name="Chunping Xu" userId="a5962ba47313b1f5" providerId="LiveId" clId="{7E673CEB-1CDB-4929-B109-420B8FD09789}" dt="2021-04-06T23:56:23.083" v="271" actId="14100"/>
          <ac:picMkLst>
            <pc:docMk/>
            <pc:sldMk cId="1839670788" sldId="1167"/>
            <ac:picMk id="2" creationId="{142D8641-A2AA-4819-AD7F-314D4E4AE260}"/>
          </ac:picMkLst>
        </pc:picChg>
        <pc:picChg chg="add del">
          <ac:chgData name="Chunping Xu" userId="a5962ba47313b1f5" providerId="LiveId" clId="{7E673CEB-1CDB-4929-B109-420B8FD09789}" dt="2021-04-06T23:53:41.877" v="258" actId="26606"/>
          <ac:picMkLst>
            <pc:docMk/>
            <pc:sldMk cId="1839670788" sldId="1167"/>
            <ac:picMk id="7" creationId="{88D2FF5B-DD64-4389-8A61-76F48BB08807}"/>
          </ac:picMkLst>
        </pc:picChg>
        <pc:picChg chg="add del">
          <ac:chgData name="Chunping Xu" userId="a5962ba47313b1f5" providerId="LiveId" clId="{7E673CEB-1CDB-4929-B109-420B8FD09789}" dt="2021-04-06T23:53:51.285" v="262" actId="26606"/>
          <ac:picMkLst>
            <pc:docMk/>
            <pc:sldMk cId="1839670788" sldId="1167"/>
            <ac:picMk id="11" creationId="{88D2FF5B-DD64-4389-8A61-76F48BB08807}"/>
          </ac:picMkLst>
        </pc:picChg>
        <pc:picChg chg="add del">
          <ac:chgData name="Chunping Xu" userId="a5962ba47313b1f5" providerId="LiveId" clId="{7E673CEB-1CDB-4929-B109-420B8FD09789}" dt="2021-04-06T23:55:59.811" v="268" actId="26606"/>
          <ac:picMkLst>
            <pc:docMk/>
            <pc:sldMk cId="1839670788" sldId="1167"/>
            <ac:picMk id="16" creationId="{88D2FF5B-DD64-4389-8A61-76F48BB08807}"/>
          </ac:picMkLst>
        </pc:picChg>
      </pc:sldChg>
      <pc:sldChg chg="addSp delSp modSp new mod setBg">
        <pc:chgData name="Chunping Xu" userId="a5962ba47313b1f5" providerId="LiveId" clId="{7E673CEB-1CDB-4929-B109-420B8FD09789}" dt="2021-04-07T00:07:12.150" v="383" actId="26606"/>
        <pc:sldMkLst>
          <pc:docMk/>
          <pc:sldMk cId="3041138240" sldId="1168"/>
        </pc:sldMkLst>
        <pc:picChg chg="add mod">
          <ac:chgData name="Chunping Xu" userId="a5962ba47313b1f5" providerId="LiveId" clId="{7E673CEB-1CDB-4929-B109-420B8FD09789}" dt="2021-04-07T00:07:12.150" v="383" actId="26606"/>
          <ac:picMkLst>
            <pc:docMk/>
            <pc:sldMk cId="3041138240" sldId="1168"/>
            <ac:picMk id="2" creationId="{3BBCA101-5ACB-488E-9280-7D411F4A7F44}"/>
          </ac:picMkLst>
        </pc:picChg>
        <pc:picChg chg="add del">
          <ac:chgData name="Chunping Xu" userId="a5962ba47313b1f5" providerId="LiveId" clId="{7E673CEB-1CDB-4929-B109-420B8FD09789}" dt="2021-04-07T00:07:12.150" v="383" actId="26606"/>
          <ac:picMkLst>
            <pc:docMk/>
            <pc:sldMk cId="3041138240" sldId="1168"/>
            <ac:picMk id="7" creationId="{88D2FF5B-DD64-4389-8A61-76F48BB08807}"/>
          </ac:picMkLst>
        </pc:picChg>
      </pc:sldChg>
      <pc:sldChg chg="modSp add mod">
        <pc:chgData name="Chunping Xu" userId="a5962ba47313b1f5" providerId="LiveId" clId="{7E673CEB-1CDB-4929-B109-420B8FD09789}" dt="2021-04-07T00:11:05.984" v="400" actId="20577"/>
        <pc:sldMkLst>
          <pc:docMk/>
          <pc:sldMk cId="4278495081" sldId="1169"/>
        </pc:sldMkLst>
        <pc:spChg chg="mod">
          <ac:chgData name="Chunping Xu" userId="a5962ba47313b1f5" providerId="LiveId" clId="{7E673CEB-1CDB-4929-B109-420B8FD09789}" dt="2021-04-07T00:11:05.984" v="400" actId="20577"/>
          <ac:spMkLst>
            <pc:docMk/>
            <pc:sldMk cId="4278495081" sldId="1169"/>
            <ac:spMk id="160782" creationId="{BDFD54D5-728E-4DE0-B8CD-BB0D37C84E5C}"/>
          </ac:spMkLst>
        </pc:spChg>
      </pc:sldChg>
      <pc:sldChg chg="modSp add mod">
        <pc:chgData name="Chunping Xu" userId="a5962ba47313b1f5" providerId="LiveId" clId="{7E673CEB-1CDB-4929-B109-420B8FD09789}" dt="2021-04-08T06:01:55.653" v="578"/>
        <pc:sldMkLst>
          <pc:docMk/>
          <pc:sldMk cId="557402900" sldId="1170"/>
        </pc:sldMkLst>
        <pc:spChg chg="mod">
          <ac:chgData name="Chunping Xu" userId="a5962ba47313b1f5" providerId="LiveId" clId="{7E673CEB-1CDB-4929-B109-420B8FD09789}" dt="2021-04-08T06:01:55.653" v="578"/>
          <ac:spMkLst>
            <pc:docMk/>
            <pc:sldMk cId="557402900" sldId="1170"/>
            <ac:spMk id="160782" creationId="{BDFD54D5-728E-4DE0-B8CD-BB0D37C84E5C}"/>
          </ac:spMkLst>
        </pc:spChg>
      </pc:sldChg>
      <pc:sldChg chg="addSp modSp new mod">
        <pc:chgData name="Chunping Xu" userId="a5962ba47313b1f5" providerId="LiveId" clId="{7E673CEB-1CDB-4929-B109-420B8FD09789}" dt="2021-04-07T02:23:27.770" v="434" actId="14100"/>
        <pc:sldMkLst>
          <pc:docMk/>
          <pc:sldMk cId="516159446" sldId="1171"/>
        </pc:sldMkLst>
        <pc:picChg chg="add mod">
          <ac:chgData name="Chunping Xu" userId="a5962ba47313b1f5" providerId="LiveId" clId="{7E673CEB-1CDB-4929-B109-420B8FD09789}" dt="2021-04-07T02:23:27.770" v="434" actId="14100"/>
          <ac:picMkLst>
            <pc:docMk/>
            <pc:sldMk cId="516159446" sldId="1171"/>
            <ac:picMk id="2" creationId="{6EA0A12C-FE5F-43DF-87B3-2749483A1A84}"/>
          </ac:picMkLst>
        </pc:picChg>
      </pc:sldChg>
      <pc:sldChg chg="addSp delSp modSp new mod setBg">
        <pc:chgData name="Chunping Xu" userId="a5962ba47313b1f5" providerId="LiveId" clId="{7E673CEB-1CDB-4929-B109-420B8FD09789}" dt="2021-04-07T02:24:30.969" v="439" actId="26606"/>
        <pc:sldMkLst>
          <pc:docMk/>
          <pc:sldMk cId="2765275407" sldId="1172"/>
        </pc:sldMkLst>
        <pc:spChg chg="add">
          <ac:chgData name="Chunping Xu" userId="a5962ba47313b1f5" providerId="LiveId" clId="{7E673CEB-1CDB-4929-B109-420B8FD09789}" dt="2021-04-07T02:24:30.969" v="439" actId="26606"/>
          <ac:spMkLst>
            <pc:docMk/>
            <pc:sldMk cId="2765275407" sldId="1172"/>
            <ac:spMk id="9" creationId="{D64A12F0-8158-4372-9761-AD0A6ED30C2E}"/>
          </ac:spMkLst>
        </pc:spChg>
        <pc:picChg chg="add mod">
          <ac:chgData name="Chunping Xu" userId="a5962ba47313b1f5" providerId="LiveId" clId="{7E673CEB-1CDB-4929-B109-420B8FD09789}" dt="2021-04-07T02:24:30.969" v="439" actId="26606"/>
          <ac:picMkLst>
            <pc:docMk/>
            <pc:sldMk cId="2765275407" sldId="1172"/>
            <ac:picMk id="2" creationId="{E6D58053-D375-42E7-9ABC-B61DBE93EFB1}"/>
          </ac:picMkLst>
        </pc:picChg>
        <pc:picChg chg="add del">
          <ac:chgData name="Chunping Xu" userId="a5962ba47313b1f5" providerId="LiveId" clId="{7E673CEB-1CDB-4929-B109-420B8FD09789}" dt="2021-04-07T02:24:30.932" v="438" actId="26606"/>
          <ac:picMkLst>
            <pc:docMk/>
            <pc:sldMk cId="2765275407" sldId="1172"/>
            <ac:picMk id="7" creationId="{88D2FF5B-DD64-4389-8A61-76F48BB08807}"/>
          </ac:picMkLst>
        </pc:picChg>
      </pc:sldChg>
      <pc:sldChg chg="modSp add mod">
        <pc:chgData name="Chunping Xu" userId="a5962ba47313b1f5" providerId="LiveId" clId="{7E673CEB-1CDB-4929-B109-420B8FD09789}" dt="2021-04-08T06:13:18.874" v="580"/>
        <pc:sldMkLst>
          <pc:docMk/>
          <pc:sldMk cId="838385249" sldId="1173"/>
        </pc:sldMkLst>
        <pc:spChg chg="mod">
          <ac:chgData name="Chunping Xu" userId="a5962ba47313b1f5" providerId="LiveId" clId="{7E673CEB-1CDB-4929-B109-420B8FD09789}" dt="2021-04-08T06:13:18.874" v="580"/>
          <ac:spMkLst>
            <pc:docMk/>
            <pc:sldMk cId="838385249" sldId="1173"/>
            <ac:spMk id="160782" creationId="{BDFD54D5-728E-4DE0-B8CD-BB0D37C84E5C}"/>
          </ac:spMkLst>
        </pc:spChg>
      </pc:sldChg>
      <pc:sldChg chg="modSp add mod">
        <pc:chgData name="Chunping Xu" userId="a5962ba47313b1f5" providerId="LiveId" clId="{7E673CEB-1CDB-4929-B109-420B8FD09789}" dt="2021-04-07T02:31:05.826" v="473" actId="20577"/>
        <pc:sldMkLst>
          <pc:docMk/>
          <pc:sldMk cId="4170971301" sldId="1174"/>
        </pc:sldMkLst>
        <pc:spChg chg="mod">
          <ac:chgData name="Chunping Xu" userId="a5962ba47313b1f5" providerId="LiveId" clId="{7E673CEB-1CDB-4929-B109-420B8FD09789}" dt="2021-04-07T02:31:05.826" v="473" actId="20577"/>
          <ac:spMkLst>
            <pc:docMk/>
            <pc:sldMk cId="4170971301" sldId="1174"/>
            <ac:spMk id="160782" creationId="{BDFD54D5-728E-4DE0-B8CD-BB0D37C84E5C}"/>
          </ac:spMkLst>
        </pc:spChg>
      </pc:sldChg>
      <pc:sldChg chg="modSp add mod">
        <pc:chgData name="Chunping Xu" userId="a5962ba47313b1f5" providerId="LiveId" clId="{7E673CEB-1CDB-4929-B109-420B8FD09789}" dt="2021-04-07T21:51:02.479" v="543" actId="207"/>
        <pc:sldMkLst>
          <pc:docMk/>
          <pc:sldMk cId="4137030628" sldId="1175"/>
        </pc:sldMkLst>
        <pc:spChg chg="mod">
          <ac:chgData name="Chunping Xu" userId="a5962ba47313b1f5" providerId="LiveId" clId="{7E673CEB-1CDB-4929-B109-420B8FD09789}" dt="2021-04-07T21:51:02.479" v="543" actId="207"/>
          <ac:spMkLst>
            <pc:docMk/>
            <pc:sldMk cId="4137030628" sldId="1175"/>
            <ac:spMk id="160782" creationId="{BDFD54D5-728E-4DE0-B8CD-BB0D37C84E5C}"/>
          </ac:spMkLst>
        </pc:spChg>
      </pc:sldChg>
      <pc:sldChg chg="delSp add setBg delDesignElem">
        <pc:chgData name="Chunping Xu" userId="a5962ba47313b1f5" providerId="LiveId" clId="{7E673CEB-1CDB-4929-B109-420B8FD09789}" dt="2021-04-07T21:49:39.784" v="542"/>
        <pc:sldMkLst>
          <pc:docMk/>
          <pc:sldMk cId="3811027837" sldId="1176"/>
        </pc:sldMkLst>
        <pc:picChg chg="del">
          <ac:chgData name="Chunping Xu" userId="a5962ba47313b1f5" providerId="LiveId" clId="{7E673CEB-1CDB-4929-B109-420B8FD09789}" dt="2021-04-07T21:49:39.784" v="542"/>
          <ac:picMkLst>
            <pc:docMk/>
            <pc:sldMk cId="3811027837" sldId="1176"/>
            <ac:picMk id="7" creationId="{88D2FF5B-DD64-4389-8A61-76F48BB08807}"/>
          </ac:picMkLst>
        </pc:picChg>
      </pc:sldChg>
      <pc:sldChg chg="add">
        <pc:chgData name="Chunping Xu" userId="a5962ba47313b1f5" providerId="LiveId" clId="{7E673CEB-1CDB-4929-B109-420B8FD09789}" dt="2021-04-08T06:07:43.195" v="579"/>
        <pc:sldMkLst>
          <pc:docMk/>
          <pc:sldMk cId="3076460074" sldId="1177"/>
        </pc:sldMkLst>
      </pc:sldChg>
      <pc:sldChg chg="modSp add mod">
        <pc:chgData name="Chunping Xu" userId="a5962ba47313b1f5" providerId="LiveId" clId="{7E673CEB-1CDB-4929-B109-420B8FD09789}" dt="2021-04-08T06:14:10.524" v="585" actId="207"/>
        <pc:sldMkLst>
          <pc:docMk/>
          <pc:sldMk cId="3486550811" sldId="1178"/>
        </pc:sldMkLst>
        <pc:spChg chg="mod">
          <ac:chgData name="Chunping Xu" userId="a5962ba47313b1f5" providerId="LiveId" clId="{7E673CEB-1CDB-4929-B109-420B8FD09789}" dt="2021-04-08T06:14:10.524" v="585" actId="207"/>
          <ac:spMkLst>
            <pc:docMk/>
            <pc:sldMk cId="3486550811" sldId="1178"/>
            <ac:spMk id="160782" creationId="{BDFD54D5-728E-4DE0-B8CD-BB0D37C84E5C}"/>
          </ac:spMkLst>
        </pc:spChg>
      </pc:sldChg>
      <pc:sldChg chg="modSp add mod">
        <pc:chgData name="Chunping Xu" userId="a5962ba47313b1f5" providerId="LiveId" clId="{7E673CEB-1CDB-4929-B109-420B8FD09789}" dt="2021-04-08T06:14:32.543" v="588" actId="207"/>
        <pc:sldMkLst>
          <pc:docMk/>
          <pc:sldMk cId="2812991316" sldId="1179"/>
        </pc:sldMkLst>
        <pc:spChg chg="mod">
          <ac:chgData name="Chunping Xu" userId="a5962ba47313b1f5" providerId="LiveId" clId="{7E673CEB-1CDB-4929-B109-420B8FD09789}" dt="2021-04-08T06:14:32.543" v="588" actId="207"/>
          <ac:spMkLst>
            <pc:docMk/>
            <pc:sldMk cId="2812991316" sldId="1179"/>
            <ac:spMk id="160782" creationId="{BDFD54D5-728E-4DE0-B8CD-BB0D37C84E5C}"/>
          </ac:spMkLst>
        </pc:spChg>
      </pc:sldChg>
      <pc:sldChg chg="add">
        <pc:chgData name="Chunping Xu" userId="a5962ba47313b1f5" providerId="LiveId" clId="{7E673CEB-1CDB-4929-B109-420B8FD09789}" dt="2021-04-08T06:15:16.111" v="589"/>
        <pc:sldMkLst>
          <pc:docMk/>
          <pc:sldMk cId="3257544052" sldId="1180"/>
        </pc:sldMkLst>
      </pc:sldChg>
      <pc:sldChg chg="modSp add mod">
        <pc:chgData name="Chunping Xu" userId="a5962ba47313b1f5" providerId="LiveId" clId="{7E673CEB-1CDB-4929-B109-420B8FD09789}" dt="2021-04-10T04:03:09.717" v="1001"/>
        <pc:sldMkLst>
          <pc:docMk/>
          <pc:sldMk cId="2729849431" sldId="1181"/>
        </pc:sldMkLst>
        <pc:spChg chg="mod">
          <ac:chgData name="Chunping Xu" userId="a5962ba47313b1f5" providerId="LiveId" clId="{7E673CEB-1CDB-4929-B109-420B8FD09789}" dt="2021-04-10T04:03:09.717" v="1001"/>
          <ac:spMkLst>
            <pc:docMk/>
            <pc:sldMk cId="2729849431" sldId="1181"/>
            <ac:spMk id="160782" creationId="{BDFD54D5-728E-4DE0-B8CD-BB0D37C84E5C}"/>
          </ac:spMkLst>
        </pc:spChg>
      </pc:sldChg>
    </pc:docChg>
  </pc:docChgLst>
  <pc:docChgLst>
    <pc:chgData name="Chunping Xu" userId="a5962ba47313b1f5" providerId="LiveId" clId="{6DEF5BAD-251A-49AC-A794-2B7378A18BD1}"/>
    <pc:docChg chg="undo redo custSel addSld delSld modSld sldOrd">
      <pc:chgData name="Chunping Xu" userId="a5962ba47313b1f5" providerId="LiveId" clId="{6DEF5BAD-251A-49AC-A794-2B7378A18BD1}" dt="2020-11-07T03:32:35.682" v="692"/>
      <pc:docMkLst>
        <pc:docMk/>
      </pc:docMkLst>
      <pc:sldChg chg="add modAnim">
        <pc:chgData name="Chunping Xu" userId="a5962ba47313b1f5" providerId="LiveId" clId="{6DEF5BAD-251A-49AC-A794-2B7378A18BD1}" dt="2020-11-07T03:10:13.471" v="601"/>
        <pc:sldMkLst>
          <pc:docMk/>
          <pc:sldMk cId="0" sldId="257"/>
        </pc:sldMkLst>
      </pc:sldChg>
      <pc:sldChg chg="add del">
        <pc:chgData name="Chunping Xu" userId="a5962ba47313b1f5" providerId="LiveId" clId="{6DEF5BAD-251A-49AC-A794-2B7378A18BD1}" dt="2020-11-07T03:11:34.984" v="602" actId="47"/>
        <pc:sldMkLst>
          <pc:docMk/>
          <pc:sldMk cId="0" sldId="258"/>
        </pc:sldMkLst>
      </pc:sldChg>
      <pc:sldChg chg="add del modAnim">
        <pc:chgData name="Chunping Xu" userId="a5962ba47313b1f5" providerId="LiveId" clId="{6DEF5BAD-251A-49AC-A794-2B7378A18BD1}" dt="2020-11-07T03:12:19.906" v="604"/>
        <pc:sldMkLst>
          <pc:docMk/>
          <pc:sldMk cId="0" sldId="259"/>
        </pc:sldMkLst>
      </pc:sldChg>
      <pc:sldChg chg="add del">
        <pc:chgData name="Chunping Xu" userId="a5962ba47313b1f5" providerId="LiveId" clId="{6DEF5BAD-251A-49AC-A794-2B7378A18BD1}" dt="2020-11-07T03:11:46.882" v="603" actId="47"/>
        <pc:sldMkLst>
          <pc:docMk/>
          <pc:sldMk cId="0" sldId="260"/>
        </pc:sldMkLst>
      </pc:sldChg>
      <pc:sldChg chg="add modAnim">
        <pc:chgData name="Chunping Xu" userId="a5962ba47313b1f5" providerId="LiveId" clId="{6DEF5BAD-251A-49AC-A794-2B7378A18BD1}" dt="2020-11-07T03:12:45.499" v="605"/>
        <pc:sldMkLst>
          <pc:docMk/>
          <pc:sldMk cId="0" sldId="261"/>
        </pc:sldMkLst>
      </pc:sldChg>
      <pc:sldChg chg="add modAnim">
        <pc:chgData name="Chunping Xu" userId="a5962ba47313b1f5" providerId="LiveId" clId="{6DEF5BAD-251A-49AC-A794-2B7378A18BD1}" dt="2020-11-07T03:13:01.830" v="606"/>
        <pc:sldMkLst>
          <pc:docMk/>
          <pc:sldMk cId="0" sldId="262"/>
        </pc:sldMkLst>
      </pc:sldChg>
      <pc:sldChg chg="add modAnim">
        <pc:chgData name="Chunping Xu" userId="a5962ba47313b1f5" providerId="LiveId" clId="{6DEF5BAD-251A-49AC-A794-2B7378A18BD1}" dt="2020-11-07T03:13:18.431" v="607"/>
        <pc:sldMkLst>
          <pc:docMk/>
          <pc:sldMk cId="0" sldId="263"/>
        </pc:sldMkLst>
      </pc:sldChg>
      <pc:sldChg chg="add del">
        <pc:chgData name="Chunping Xu" userId="a5962ba47313b1f5" providerId="LiveId" clId="{6DEF5BAD-251A-49AC-A794-2B7378A18BD1}" dt="2020-11-07T03:13:31.556" v="608" actId="47"/>
        <pc:sldMkLst>
          <pc:docMk/>
          <pc:sldMk cId="0" sldId="264"/>
        </pc:sldMkLst>
      </pc:sldChg>
      <pc:sldChg chg="add del">
        <pc:chgData name="Chunping Xu" userId="a5962ba47313b1f5" providerId="LiveId" clId="{6DEF5BAD-251A-49AC-A794-2B7378A18BD1}" dt="2020-11-07T02:38:20.730" v="428" actId="47"/>
        <pc:sldMkLst>
          <pc:docMk/>
          <pc:sldMk cId="0" sldId="265"/>
        </pc:sldMkLst>
      </pc:sldChg>
      <pc:sldChg chg="add del setBg">
        <pc:chgData name="Chunping Xu" userId="a5962ba47313b1f5" providerId="LiveId" clId="{6DEF5BAD-251A-49AC-A794-2B7378A18BD1}" dt="2020-11-07T02:38:21.398" v="429" actId="47"/>
        <pc:sldMkLst>
          <pc:docMk/>
          <pc:sldMk cId="0" sldId="266"/>
        </pc:sldMkLst>
      </pc:sldChg>
      <pc:sldChg chg="add">
        <pc:chgData name="Chunping Xu" userId="a5962ba47313b1f5" providerId="LiveId" clId="{6DEF5BAD-251A-49AC-A794-2B7378A18BD1}" dt="2020-11-07T00:17:19.587" v="175"/>
        <pc:sldMkLst>
          <pc:docMk/>
          <pc:sldMk cId="0" sldId="267"/>
        </pc:sldMkLst>
      </pc:sldChg>
      <pc:sldChg chg="add del">
        <pc:chgData name="Chunping Xu" userId="a5962ba47313b1f5" providerId="LiveId" clId="{6DEF5BAD-251A-49AC-A794-2B7378A18BD1}" dt="2020-11-07T02:38:32.149" v="430" actId="47"/>
        <pc:sldMkLst>
          <pc:docMk/>
          <pc:sldMk cId="0" sldId="272"/>
        </pc:sldMkLst>
      </pc:sldChg>
      <pc:sldChg chg="modSp add modAnim">
        <pc:chgData name="Chunping Xu" userId="a5962ba47313b1f5" providerId="LiveId" clId="{6DEF5BAD-251A-49AC-A794-2B7378A18BD1}" dt="2020-11-07T03:27:34.902" v="645" actId="207"/>
        <pc:sldMkLst>
          <pc:docMk/>
          <pc:sldMk cId="0" sldId="273"/>
        </pc:sldMkLst>
        <pc:spChg chg="mod">
          <ac:chgData name="Chunping Xu" userId="a5962ba47313b1f5" providerId="LiveId" clId="{6DEF5BAD-251A-49AC-A794-2B7378A18BD1}" dt="2020-11-07T03:27:34.902" v="645" actId="207"/>
          <ac:spMkLst>
            <pc:docMk/>
            <pc:sldMk cId="0" sldId="273"/>
            <ac:spMk id="19471" creationId="{8A344953-AC12-4C5D-BEC4-E5319DB1A2AF}"/>
          </ac:spMkLst>
        </pc:spChg>
      </pc:sldChg>
      <pc:sldChg chg="add modAnim">
        <pc:chgData name="Chunping Xu" userId="a5962ba47313b1f5" providerId="LiveId" clId="{6DEF5BAD-251A-49AC-A794-2B7378A18BD1}" dt="2020-11-07T03:13:58.369" v="610"/>
        <pc:sldMkLst>
          <pc:docMk/>
          <pc:sldMk cId="0" sldId="274"/>
        </pc:sldMkLst>
      </pc:sldChg>
      <pc:sldChg chg="modSp add ord modAnim">
        <pc:chgData name="Chunping Xu" userId="a5962ba47313b1f5" providerId="LiveId" clId="{6DEF5BAD-251A-49AC-A794-2B7378A18BD1}" dt="2020-11-07T03:14:12.904" v="611"/>
        <pc:sldMkLst>
          <pc:docMk/>
          <pc:sldMk cId="0" sldId="275"/>
        </pc:sldMkLst>
        <pc:spChg chg="mod">
          <ac:chgData name="Chunping Xu" userId="a5962ba47313b1f5" providerId="LiveId" clId="{6DEF5BAD-251A-49AC-A794-2B7378A18BD1}" dt="2020-11-07T02:51:58.822" v="505" actId="207"/>
          <ac:spMkLst>
            <pc:docMk/>
            <pc:sldMk cId="0" sldId="275"/>
            <ac:spMk id="21507" creationId="{73A68590-B4D2-407B-85D1-E3D18350E6B8}"/>
          </ac:spMkLst>
        </pc:spChg>
      </pc:sldChg>
      <pc:sldChg chg="addSp modSp add del mod modAnim">
        <pc:chgData name="Chunping Xu" userId="a5962ba47313b1f5" providerId="LiveId" clId="{6DEF5BAD-251A-49AC-A794-2B7378A18BD1}" dt="2020-11-07T03:14:57.128" v="614" actId="47"/>
        <pc:sldMkLst>
          <pc:docMk/>
          <pc:sldMk cId="0" sldId="403"/>
        </pc:sldMkLst>
        <pc:spChg chg="mod">
          <ac:chgData name="Chunping Xu" userId="a5962ba47313b1f5" providerId="LiveId" clId="{6DEF5BAD-251A-49AC-A794-2B7378A18BD1}" dt="2020-11-07T02:53:09.855" v="509" actId="1076"/>
          <ac:spMkLst>
            <pc:docMk/>
            <pc:sldMk cId="0" sldId="403"/>
            <ac:spMk id="2" creationId="{7BFEB718-A145-42CB-9EE0-F9E5CDB15A3D}"/>
          </ac:spMkLst>
        </pc:spChg>
        <pc:spChg chg="add mod">
          <ac:chgData name="Chunping Xu" userId="a5962ba47313b1f5" providerId="LiveId" clId="{6DEF5BAD-251A-49AC-A794-2B7378A18BD1}" dt="2020-11-07T02:53:30.386" v="513" actId="167"/>
          <ac:spMkLst>
            <pc:docMk/>
            <pc:sldMk cId="0" sldId="403"/>
            <ac:spMk id="56" creationId="{868B0659-4FC8-468F-93CC-36C5DEC4F37D}"/>
          </ac:spMkLst>
        </pc:spChg>
        <pc:spChg chg="mod">
          <ac:chgData name="Chunping Xu" userId="a5962ba47313b1f5" providerId="LiveId" clId="{6DEF5BAD-251A-49AC-A794-2B7378A18BD1}" dt="2020-11-07T02:52:18.563" v="506" actId="1076"/>
          <ac:spMkLst>
            <pc:docMk/>
            <pc:sldMk cId="0" sldId="403"/>
            <ac:spMk id="152624" creationId="{0E7F9FD9-262D-4ECD-8759-72B04B8E78E2}"/>
          </ac:spMkLst>
        </pc:spChg>
        <pc:spChg chg="mod">
          <ac:chgData name="Chunping Xu" userId="a5962ba47313b1f5" providerId="LiveId" clId="{6DEF5BAD-251A-49AC-A794-2B7378A18BD1}" dt="2020-11-07T02:53:54.647" v="515" actId="207"/>
          <ac:spMkLst>
            <pc:docMk/>
            <pc:sldMk cId="0" sldId="403"/>
            <ac:spMk id="152630" creationId="{C8AA0B3B-4669-4D4E-AA68-059F898C511C}"/>
          </ac:spMkLst>
        </pc:spChg>
        <pc:picChg chg="add mod">
          <ac:chgData name="Chunping Xu" userId="a5962ba47313b1f5" providerId="LiveId" clId="{6DEF5BAD-251A-49AC-A794-2B7378A18BD1}" dt="2020-11-07T02:53:43.603" v="514" actId="1076"/>
          <ac:picMkLst>
            <pc:docMk/>
            <pc:sldMk cId="0" sldId="403"/>
            <ac:picMk id="5" creationId="{A2EC286F-9324-4F2D-A436-3121AD89EA79}"/>
          </ac:picMkLst>
        </pc:picChg>
      </pc:sldChg>
      <pc:sldChg chg="modSp add modAnim">
        <pc:chgData name="Chunping Xu" userId="a5962ba47313b1f5" providerId="LiveId" clId="{6DEF5BAD-251A-49AC-A794-2B7378A18BD1}" dt="2020-11-07T03:14:22.496" v="612"/>
        <pc:sldMkLst>
          <pc:docMk/>
          <pc:sldMk cId="0" sldId="405"/>
        </pc:sldMkLst>
        <pc:spChg chg="mod">
          <ac:chgData name="Chunping Xu" userId="a5962ba47313b1f5" providerId="LiveId" clId="{6DEF5BAD-251A-49AC-A794-2B7378A18BD1}" dt="2020-11-07T02:51:48.573" v="504" actId="207"/>
          <ac:spMkLst>
            <pc:docMk/>
            <pc:sldMk cId="0" sldId="405"/>
            <ac:spMk id="154627" creationId="{D7A0A186-1B24-430E-B746-DCDEC40981C6}"/>
          </ac:spMkLst>
        </pc:spChg>
      </pc:sldChg>
      <pc:sldChg chg="add del">
        <pc:chgData name="Chunping Xu" userId="a5962ba47313b1f5" providerId="LiveId" clId="{6DEF5BAD-251A-49AC-A794-2B7378A18BD1}" dt="2020-11-05T21:30:54.354" v="10"/>
        <pc:sldMkLst>
          <pc:docMk/>
          <pc:sldMk cId="0" sldId="493"/>
        </pc:sldMkLst>
      </pc:sldChg>
      <pc:sldChg chg="add del">
        <pc:chgData name="Chunping Xu" userId="a5962ba47313b1f5" providerId="LiveId" clId="{6DEF5BAD-251A-49AC-A794-2B7378A18BD1}" dt="2020-11-05T21:30:54.354" v="10"/>
        <pc:sldMkLst>
          <pc:docMk/>
          <pc:sldMk cId="0" sldId="505"/>
        </pc:sldMkLst>
      </pc:sldChg>
      <pc:sldChg chg="add del">
        <pc:chgData name="Chunping Xu" userId="a5962ba47313b1f5" providerId="LiveId" clId="{6DEF5BAD-251A-49AC-A794-2B7378A18BD1}" dt="2020-11-05T21:30:54.354" v="10"/>
        <pc:sldMkLst>
          <pc:docMk/>
          <pc:sldMk cId="0" sldId="509"/>
        </pc:sldMkLst>
      </pc:sldChg>
      <pc:sldChg chg="add del">
        <pc:chgData name="Chunping Xu" userId="a5962ba47313b1f5" providerId="LiveId" clId="{6DEF5BAD-251A-49AC-A794-2B7378A18BD1}" dt="2020-11-05T21:30:54.354" v="10"/>
        <pc:sldMkLst>
          <pc:docMk/>
          <pc:sldMk cId="0" sldId="519"/>
        </pc:sldMkLst>
      </pc:sldChg>
      <pc:sldChg chg="add del">
        <pc:chgData name="Chunping Xu" userId="a5962ba47313b1f5" providerId="LiveId" clId="{6DEF5BAD-251A-49AC-A794-2B7378A18BD1}" dt="2020-11-05T21:30:54.354" v="10"/>
        <pc:sldMkLst>
          <pc:docMk/>
          <pc:sldMk cId="0" sldId="522"/>
        </pc:sldMkLst>
      </pc:sldChg>
      <pc:sldChg chg="addSp delSp modSp add del mod">
        <pc:chgData name="Chunping Xu" userId="a5962ba47313b1f5" providerId="LiveId" clId="{6DEF5BAD-251A-49AC-A794-2B7378A18BD1}" dt="2020-11-06T23:42:44.845" v="171" actId="21"/>
        <pc:sldMkLst>
          <pc:docMk/>
          <pc:sldMk cId="0" sldId="535"/>
        </pc:sldMkLst>
        <pc:spChg chg="del mod">
          <ac:chgData name="Chunping Xu" userId="a5962ba47313b1f5" providerId="LiveId" clId="{6DEF5BAD-251A-49AC-A794-2B7378A18BD1}" dt="2020-11-06T23:42:27.401" v="168" actId="21"/>
          <ac:spMkLst>
            <pc:docMk/>
            <pc:sldMk cId="0" sldId="535"/>
            <ac:spMk id="2" creationId="{00000000-0000-0000-0000-000000000000}"/>
          </ac:spMkLst>
        </pc:spChg>
        <pc:spChg chg="add del mod">
          <ac:chgData name="Chunping Xu" userId="a5962ba47313b1f5" providerId="LiveId" clId="{6DEF5BAD-251A-49AC-A794-2B7378A18BD1}" dt="2020-11-06T23:42:44.845" v="171" actId="21"/>
          <ac:spMkLst>
            <pc:docMk/>
            <pc:sldMk cId="0" sldId="535"/>
            <ac:spMk id="5" creationId="{210F85A2-4061-4762-AF6C-5543D72A20B2}"/>
          </ac:spMkLst>
        </pc:spChg>
        <pc:picChg chg="add del">
          <ac:chgData name="Chunping Xu" userId="a5962ba47313b1f5" providerId="LiveId" clId="{6DEF5BAD-251A-49AC-A794-2B7378A18BD1}" dt="2020-11-06T23:42:37.416" v="170" actId="21"/>
          <ac:picMkLst>
            <pc:docMk/>
            <pc:sldMk cId="0" sldId="535"/>
            <ac:picMk id="4" creationId="{00000000-0000-0000-0000-000000000000}"/>
          </ac:picMkLst>
        </pc:picChg>
      </pc:sldChg>
      <pc:sldChg chg="add del">
        <pc:chgData name="Chunping Xu" userId="a5962ba47313b1f5" providerId="LiveId" clId="{6DEF5BAD-251A-49AC-A794-2B7378A18BD1}" dt="2020-11-07T02:56:47.937" v="531" actId="47"/>
        <pc:sldMkLst>
          <pc:docMk/>
          <pc:sldMk cId="0" sldId="539"/>
        </pc:sldMkLst>
      </pc:sldChg>
      <pc:sldChg chg="add del">
        <pc:chgData name="Chunping Xu" userId="a5962ba47313b1f5" providerId="LiveId" clId="{6DEF5BAD-251A-49AC-A794-2B7378A18BD1}" dt="2020-11-05T21:31:05.113" v="11" actId="47"/>
        <pc:sldMkLst>
          <pc:docMk/>
          <pc:sldMk cId="0" sldId="548"/>
        </pc:sldMkLst>
      </pc:sldChg>
      <pc:sldChg chg="modSp add del mod modAnim">
        <pc:chgData name="Chunping Xu" userId="a5962ba47313b1f5" providerId="LiveId" clId="{6DEF5BAD-251A-49AC-A794-2B7378A18BD1}" dt="2020-11-07T03:15:35.477" v="618"/>
        <pc:sldMkLst>
          <pc:docMk/>
          <pc:sldMk cId="0" sldId="549"/>
        </pc:sldMkLst>
        <pc:spChg chg="mod">
          <ac:chgData name="Chunping Xu" userId="a5962ba47313b1f5" providerId="LiveId" clId="{6DEF5BAD-251A-49AC-A794-2B7378A18BD1}" dt="2020-11-07T02:09:50.304" v="206"/>
          <ac:spMkLst>
            <pc:docMk/>
            <pc:sldMk cId="0" sldId="549"/>
            <ac:spMk id="3" creationId="{00000000-0000-0000-0000-000000000000}"/>
          </ac:spMkLst>
        </pc:spChg>
      </pc:sldChg>
      <pc:sldChg chg="add del ord">
        <pc:chgData name="Chunping Xu" userId="a5962ba47313b1f5" providerId="LiveId" clId="{6DEF5BAD-251A-49AC-A794-2B7378A18BD1}" dt="2020-11-06T23:47:37.824" v="173"/>
        <pc:sldMkLst>
          <pc:docMk/>
          <pc:sldMk cId="0" sldId="550"/>
        </pc:sldMkLst>
      </pc:sldChg>
      <pc:sldChg chg="add del">
        <pc:chgData name="Chunping Xu" userId="a5962ba47313b1f5" providerId="LiveId" clId="{6DEF5BAD-251A-49AC-A794-2B7378A18BD1}" dt="2020-11-05T21:30:54.354" v="10"/>
        <pc:sldMkLst>
          <pc:docMk/>
          <pc:sldMk cId="0" sldId="551"/>
        </pc:sldMkLst>
      </pc:sldChg>
      <pc:sldChg chg="add del">
        <pc:chgData name="Chunping Xu" userId="a5962ba47313b1f5" providerId="LiveId" clId="{6DEF5BAD-251A-49AC-A794-2B7378A18BD1}" dt="2020-11-05T21:30:54.354" v="10"/>
        <pc:sldMkLst>
          <pc:docMk/>
          <pc:sldMk cId="0" sldId="552"/>
        </pc:sldMkLst>
      </pc:sldChg>
      <pc:sldChg chg="add del">
        <pc:chgData name="Chunping Xu" userId="a5962ba47313b1f5" providerId="LiveId" clId="{6DEF5BAD-251A-49AC-A794-2B7378A18BD1}" dt="2020-11-05T21:30:54.354" v="10"/>
        <pc:sldMkLst>
          <pc:docMk/>
          <pc:sldMk cId="0" sldId="553"/>
        </pc:sldMkLst>
      </pc:sldChg>
      <pc:sldChg chg="add del">
        <pc:chgData name="Chunping Xu" userId="a5962ba47313b1f5" providerId="LiveId" clId="{6DEF5BAD-251A-49AC-A794-2B7378A18BD1}" dt="2020-11-05T21:30:54.354" v="10"/>
        <pc:sldMkLst>
          <pc:docMk/>
          <pc:sldMk cId="0" sldId="555"/>
        </pc:sldMkLst>
      </pc:sldChg>
      <pc:sldChg chg="add del">
        <pc:chgData name="Chunping Xu" userId="a5962ba47313b1f5" providerId="LiveId" clId="{6DEF5BAD-251A-49AC-A794-2B7378A18BD1}" dt="2020-11-05T21:30:54.354" v="10"/>
        <pc:sldMkLst>
          <pc:docMk/>
          <pc:sldMk cId="0" sldId="556"/>
        </pc:sldMkLst>
      </pc:sldChg>
      <pc:sldChg chg="add del">
        <pc:chgData name="Chunping Xu" userId="a5962ba47313b1f5" providerId="LiveId" clId="{6DEF5BAD-251A-49AC-A794-2B7378A18BD1}" dt="2020-11-05T21:30:54.354" v="10"/>
        <pc:sldMkLst>
          <pc:docMk/>
          <pc:sldMk cId="0" sldId="557"/>
        </pc:sldMkLst>
      </pc:sldChg>
      <pc:sldChg chg="add del">
        <pc:chgData name="Chunping Xu" userId="a5962ba47313b1f5" providerId="LiveId" clId="{6DEF5BAD-251A-49AC-A794-2B7378A18BD1}" dt="2020-11-05T21:30:54.354" v="10"/>
        <pc:sldMkLst>
          <pc:docMk/>
          <pc:sldMk cId="0" sldId="558"/>
        </pc:sldMkLst>
      </pc:sldChg>
      <pc:sldChg chg="add del">
        <pc:chgData name="Chunping Xu" userId="a5962ba47313b1f5" providerId="LiveId" clId="{6DEF5BAD-251A-49AC-A794-2B7378A18BD1}" dt="2020-11-05T21:30:54.354" v="10"/>
        <pc:sldMkLst>
          <pc:docMk/>
          <pc:sldMk cId="0" sldId="559"/>
        </pc:sldMkLst>
      </pc:sldChg>
      <pc:sldChg chg="add del">
        <pc:chgData name="Chunping Xu" userId="a5962ba47313b1f5" providerId="LiveId" clId="{6DEF5BAD-251A-49AC-A794-2B7378A18BD1}" dt="2020-11-05T21:30:54.354" v="10"/>
        <pc:sldMkLst>
          <pc:docMk/>
          <pc:sldMk cId="0" sldId="560"/>
        </pc:sldMkLst>
      </pc:sldChg>
      <pc:sldChg chg="add del">
        <pc:chgData name="Chunping Xu" userId="a5962ba47313b1f5" providerId="LiveId" clId="{6DEF5BAD-251A-49AC-A794-2B7378A18BD1}" dt="2020-11-05T21:30:54.354" v="10"/>
        <pc:sldMkLst>
          <pc:docMk/>
          <pc:sldMk cId="0" sldId="561"/>
        </pc:sldMkLst>
      </pc:sldChg>
      <pc:sldChg chg="add del">
        <pc:chgData name="Chunping Xu" userId="a5962ba47313b1f5" providerId="LiveId" clId="{6DEF5BAD-251A-49AC-A794-2B7378A18BD1}" dt="2020-11-05T21:30:54.354" v="10"/>
        <pc:sldMkLst>
          <pc:docMk/>
          <pc:sldMk cId="0" sldId="566"/>
        </pc:sldMkLst>
      </pc:sldChg>
      <pc:sldChg chg="add del">
        <pc:chgData name="Chunping Xu" userId="a5962ba47313b1f5" providerId="LiveId" clId="{6DEF5BAD-251A-49AC-A794-2B7378A18BD1}" dt="2020-11-05T21:30:54.354" v="10"/>
        <pc:sldMkLst>
          <pc:docMk/>
          <pc:sldMk cId="0" sldId="567"/>
        </pc:sldMkLst>
      </pc:sldChg>
      <pc:sldChg chg="add del">
        <pc:chgData name="Chunping Xu" userId="a5962ba47313b1f5" providerId="LiveId" clId="{6DEF5BAD-251A-49AC-A794-2B7378A18BD1}" dt="2020-11-05T21:30:54.354" v="10"/>
        <pc:sldMkLst>
          <pc:docMk/>
          <pc:sldMk cId="0" sldId="568"/>
        </pc:sldMkLst>
      </pc:sldChg>
      <pc:sldChg chg="add del">
        <pc:chgData name="Chunping Xu" userId="a5962ba47313b1f5" providerId="LiveId" clId="{6DEF5BAD-251A-49AC-A794-2B7378A18BD1}" dt="2020-11-05T21:30:54.354" v="10"/>
        <pc:sldMkLst>
          <pc:docMk/>
          <pc:sldMk cId="0" sldId="569"/>
        </pc:sldMkLst>
      </pc:sldChg>
      <pc:sldChg chg="add del">
        <pc:chgData name="Chunping Xu" userId="a5962ba47313b1f5" providerId="LiveId" clId="{6DEF5BAD-251A-49AC-A794-2B7378A18BD1}" dt="2020-11-05T21:30:54.354" v="10"/>
        <pc:sldMkLst>
          <pc:docMk/>
          <pc:sldMk cId="0" sldId="570"/>
        </pc:sldMkLst>
      </pc:sldChg>
      <pc:sldChg chg="add del">
        <pc:chgData name="Chunping Xu" userId="a5962ba47313b1f5" providerId="LiveId" clId="{6DEF5BAD-251A-49AC-A794-2B7378A18BD1}" dt="2020-11-05T21:30:54.354" v="10"/>
        <pc:sldMkLst>
          <pc:docMk/>
          <pc:sldMk cId="0" sldId="571"/>
        </pc:sldMkLst>
      </pc:sldChg>
      <pc:sldChg chg="add del">
        <pc:chgData name="Chunping Xu" userId="a5962ba47313b1f5" providerId="LiveId" clId="{6DEF5BAD-251A-49AC-A794-2B7378A18BD1}" dt="2020-11-05T21:30:54.354" v="10"/>
        <pc:sldMkLst>
          <pc:docMk/>
          <pc:sldMk cId="0" sldId="572"/>
        </pc:sldMkLst>
      </pc:sldChg>
      <pc:sldChg chg="add del">
        <pc:chgData name="Chunping Xu" userId="a5962ba47313b1f5" providerId="LiveId" clId="{6DEF5BAD-251A-49AC-A794-2B7378A18BD1}" dt="2020-11-05T21:30:54.354" v="10"/>
        <pc:sldMkLst>
          <pc:docMk/>
          <pc:sldMk cId="0" sldId="573"/>
        </pc:sldMkLst>
      </pc:sldChg>
      <pc:sldChg chg="add del">
        <pc:chgData name="Chunping Xu" userId="a5962ba47313b1f5" providerId="LiveId" clId="{6DEF5BAD-251A-49AC-A794-2B7378A18BD1}" dt="2020-11-05T21:30:54.354" v="10"/>
        <pc:sldMkLst>
          <pc:docMk/>
          <pc:sldMk cId="0" sldId="574"/>
        </pc:sldMkLst>
      </pc:sldChg>
      <pc:sldChg chg="add del">
        <pc:chgData name="Chunping Xu" userId="a5962ba47313b1f5" providerId="LiveId" clId="{6DEF5BAD-251A-49AC-A794-2B7378A18BD1}" dt="2020-11-05T21:30:54.354" v="10"/>
        <pc:sldMkLst>
          <pc:docMk/>
          <pc:sldMk cId="0" sldId="575"/>
        </pc:sldMkLst>
      </pc:sldChg>
      <pc:sldChg chg="add del">
        <pc:chgData name="Chunping Xu" userId="a5962ba47313b1f5" providerId="LiveId" clId="{6DEF5BAD-251A-49AC-A794-2B7378A18BD1}" dt="2020-11-05T21:30:54.354" v="10"/>
        <pc:sldMkLst>
          <pc:docMk/>
          <pc:sldMk cId="0" sldId="576"/>
        </pc:sldMkLst>
      </pc:sldChg>
      <pc:sldChg chg="add del">
        <pc:chgData name="Chunping Xu" userId="a5962ba47313b1f5" providerId="LiveId" clId="{6DEF5BAD-251A-49AC-A794-2B7378A18BD1}" dt="2020-11-05T21:30:54.354" v="10"/>
        <pc:sldMkLst>
          <pc:docMk/>
          <pc:sldMk cId="0" sldId="577"/>
        </pc:sldMkLst>
      </pc:sldChg>
      <pc:sldChg chg="add del">
        <pc:chgData name="Chunping Xu" userId="a5962ba47313b1f5" providerId="LiveId" clId="{6DEF5BAD-251A-49AC-A794-2B7378A18BD1}" dt="2020-11-05T21:30:54.354" v="10"/>
        <pc:sldMkLst>
          <pc:docMk/>
          <pc:sldMk cId="0" sldId="578"/>
        </pc:sldMkLst>
      </pc:sldChg>
      <pc:sldChg chg="add del">
        <pc:chgData name="Chunping Xu" userId="a5962ba47313b1f5" providerId="LiveId" clId="{6DEF5BAD-251A-49AC-A794-2B7378A18BD1}" dt="2020-11-05T21:30:54.354" v="10"/>
        <pc:sldMkLst>
          <pc:docMk/>
          <pc:sldMk cId="0" sldId="579"/>
        </pc:sldMkLst>
      </pc:sldChg>
      <pc:sldChg chg="add del">
        <pc:chgData name="Chunping Xu" userId="a5962ba47313b1f5" providerId="LiveId" clId="{6DEF5BAD-251A-49AC-A794-2B7378A18BD1}" dt="2020-11-05T21:30:54.354" v="10"/>
        <pc:sldMkLst>
          <pc:docMk/>
          <pc:sldMk cId="0" sldId="580"/>
        </pc:sldMkLst>
      </pc:sldChg>
      <pc:sldChg chg="add del">
        <pc:chgData name="Chunping Xu" userId="a5962ba47313b1f5" providerId="LiveId" clId="{6DEF5BAD-251A-49AC-A794-2B7378A18BD1}" dt="2020-11-05T21:30:54.354" v="10"/>
        <pc:sldMkLst>
          <pc:docMk/>
          <pc:sldMk cId="0" sldId="581"/>
        </pc:sldMkLst>
      </pc:sldChg>
      <pc:sldChg chg="add del">
        <pc:chgData name="Chunping Xu" userId="a5962ba47313b1f5" providerId="LiveId" clId="{6DEF5BAD-251A-49AC-A794-2B7378A18BD1}" dt="2020-11-05T21:30:54.354" v="10"/>
        <pc:sldMkLst>
          <pc:docMk/>
          <pc:sldMk cId="0" sldId="582"/>
        </pc:sldMkLst>
      </pc:sldChg>
      <pc:sldChg chg="add del">
        <pc:chgData name="Chunping Xu" userId="a5962ba47313b1f5" providerId="LiveId" clId="{6DEF5BAD-251A-49AC-A794-2B7378A18BD1}" dt="2020-11-05T21:30:54.354" v="10"/>
        <pc:sldMkLst>
          <pc:docMk/>
          <pc:sldMk cId="0" sldId="584"/>
        </pc:sldMkLst>
      </pc:sldChg>
      <pc:sldChg chg="modSp add del mod">
        <pc:chgData name="Chunping Xu" userId="a5962ba47313b1f5" providerId="LiveId" clId="{6DEF5BAD-251A-49AC-A794-2B7378A18BD1}" dt="2020-11-06T04:50:36.227" v="75" actId="255"/>
        <pc:sldMkLst>
          <pc:docMk/>
          <pc:sldMk cId="2574250617" sldId="835"/>
        </pc:sldMkLst>
        <pc:spChg chg="mod">
          <ac:chgData name="Chunping Xu" userId="a5962ba47313b1f5" providerId="LiveId" clId="{6DEF5BAD-251A-49AC-A794-2B7378A18BD1}" dt="2020-11-06T04:50:36.227" v="75" actId="255"/>
          <ac:spMkLst>
            <pc:docMk/>
            <pc:sldMk cId="2574250617" sldId="835"/>
            <ac:spMk id="441" creationId="{00000000-0000-0000-0000-000000000000}"/>
          </ac:spMkLst>
        </pc:spChg>
      </pc:sldChg>
      <pc:sldChg chg="addSp delSp add del">
        <pc:chgData name="Chunping Xu" userId="a5962ba47313b1f5" providerId="LiveId" clId="{6DEF5BAD-251A-49AC-A794-2B7378A18BD1}" dt="2020-11-07T02:06:31.790" v="176" actId="47"/>
        <pc:sldMkLst>
          <pc:docMk/>
          <pc:sldMk cId="2528803733" sldId="843"/>
        </pc:sldMkLst>
        <pc:picChg chg="add del">
          <ac:chgData name="Chunping Xu" userId="a5962ba47313b1f5" providerId="LiveId" clId="{6DEF5BAD-251A-49AC-A794-2B7378A18BD1}" dt="2020-11-05T21:30:42.084" v="7"/>
          <ac:picMkLst>
            <pc:docMk/>
            <pc:sldMk cId="2528803733" sldId="843"/>
            <ac:picMk id="2" creationId="{CD779C22-DEFD-4C99-8A25-BC51D740F6AA}"/>
          </ac:picMkLst>
        </pc:picChg>
      </pc:sldChg>
      <pc:sldChg chg="add del">
        <pc:chgData name="Chunping Xu" userId="a5962ba47313b1f5" providerId="LiveId" clId="{6DEF5BAD-251A-49AC-A794-2B7378A18BD1}" dt="2020-11-07T02:37:20.351" v="421" actId="47"/>
        <pc:sldMkLst>
          <pc:docMk/>
          <pc:sldMk cId="0" sldId="844"/>
        </pc:sldMkLst>
      </pc:sldChg>
      <pc:sldChg chg="add del">
        <pc:chgData name="Chunping Xu" userId="a5962ba47313b1f5" providerId="LiveId" clId="{6DEF5BAD-251A-49AC-A794-2B7378A18BD1}" dt="2020-11-05T21:30:51.552" v="9" actId="47"/>
        <pc:sldMkLst>
          <pc:docMk/>
          <pc:sldMk cId="3125448393" sldId="844"/>
        </pc:sldMkLst>
      </pc:sldChg>
      <pc:sldChg chg="add del">
        <pc:chgData name="Chunping Xu" userId="a5962ba47313b1f5" providerId="LiveId" clId="{6DEF5BAD-251A-49AC-A794-2B7378A18BD1}" dt="2020-11-05T21:30:51.552" v="9" actId="47"/>
        <pc:sldMkLst>
          <pc:docMk/>
          <pc:sldMk cId="96890483" sldId="845"/>
        </pc:sldMkLst>
      </pc:sldChg>
      <pc:sldChg chg="new del">
        <pc:chgData name="Chunping Xu" userId="a5962ba47313b1f5" providerId="LiveId" clId="{6DEF5BAD-251A-49AC-A794-2B7378A18BD1}" dt="2020-11-07T02:06:43.070" v="178" actId="680"/>
        <pc:sldMkLst>
          <pc:docMk/>
          <pc:sldMk cId="2009025152" sldId="845"/>
        </pc:sldMkLst>
      </pc:sldChg>
      <pc:sldChg chg="modSp add mod">
        <pc:chgData name="Chunping Xu" userId="a5962ba47313b1f5" providerId="LiveId" clId="{6DEF5BAD-251A-49AC-A794-2B7378A18BD1}" dt="2020-11-07T03:15:19.031" v="616" actId="255"/>
        <pc:sldMkLst>
          <pc:docMk/>
          <pc:sldMk cId="2306806390" sldId="845"/>
        </pc:sldMkLst>
        <pc:spChg chg="mod">
          <ac:chgData name="Chunping Xu" userId="a5962ba47313b1f5" providerId="LiveId" clId="{6DEF5BAD-251A-49AC-A794-2B7378A18BD1}" dt="2020-11-07T03:15:19.031" v="616" actId="255"/>
          <ac:spMkLst>
            <pc:docMk/>
            <pc:sldMk cId="2306806390" sldId="845"/>
            <ac:spMk id="3" creationId="{00000000-0000-0000-0000-000000000000}"/>
          </ac:spMkLst>
        </pc:spChg>
      </pc:sldChg>
      <pc:sldChg chg="modSp add mod modAnim">
        <pc:chgData name="Chunping Xu" userId="a5962ba47313b1f5" providerId="LiveId" clId="{6DEF5BAD-251A-49AC-A794-2B7378A18BD1}" dt="2020-11-07T03:15:51.936" v="620"/>
        <pc:sldMkLst>
          <pc:docMk/>
          <pc:sldMk cId="807174776" sldId="846"/>
        </pc:sldMkLst>
        <pc:spChg chg="mod">
          <ac:chgData name="Chunping Xu" userId="a5962ba47313b1f5" providerId="LiveId" clId="{6DEF5BAD-251A-49AC-A794-2B7378A18BD1}" dt="2020-11-07T02:10:38.321" v="220"/>
          <ac:spMkLst>
            <pc:docMk/>
            <pc:sldMk cId="807174776" sldId="846"/>
            <ac:spMk id="3" creationId="{00000000-0000-0000-0000-000000000000}"/>
          </ac:spMkLst>
        </pc:spChg>
      </pc:sldChg>
      <pc:sldChg chg="add del">
        <pc:chgData name="Chunping Xu" userId="a5962ba47313b1f5" providerId="LiveId" clId="{6DEF5BAD-251A-49AC-A794-2B7378A18BD1}" dt="2020-11-05T21:30:51.552" v="9" actId="47"/>
        <pc:sldMkLst>
          <pc:docMk/>
          <pc:sldMk cId="3489066414" sldId="847"/>
        </pc:sldMkLst>
      </pc:sldChg>
      <pc:sldChg chg="modSp add mod">
        <pc:chgData name="Chunping Xu" userId="a5962ba47313b1f5" providerId="LiveId" clId="{6DEF5BAD-251A-49AC-A794-2B7378A18BD1}" dt="2020-11-07T02:14:06.637" v="244" actId="20577"/>
        <pc:sldMkLst>
          <pc:docMk/>
          <pc:sldMk cId="3634143929" sldId="847"/>
        </pc:sldMkLst>
        <pc:spChg chg="mod">
          <ac:chgData name="Chunping Xu" userId="a5962ba47313b1f5" providerId="LiveId" clId="{6DEF5BAD-251A-49AC-A794-2B7378A18BD1}" dt="2020-11-07T02:14:06.637" v="244" actId="20577"/>
          <ac:spMkLst>
            <pc:docMk/>
            <pc:sldMk cId="3634143929" sldId="847"/>
            <ac:spMk id="3" creationId="{00000000-0000-0000-0000-000000000000}"/>
          </ac:spMkLst>
        </pc:spChg>
      </pc:sldChg>
      <pc:sldChg chg="modSp add mod">
        <pc:chgData name="Chunping Xu" userId="a5962ba47313b1f5" providerId="LiveId" clId="{6DEF5BAD-251A-49AC-A794-2B7378A18BD1}" dt="2020-11-07T02:15:27.446" v="262" actId="6549"/>
        <pc:sldMkLst>
          <pc:docMk/>
          <pc:sldMk cId="2572320318" sldId="848"/>
        </pc:sldMkLst>
        <pc:spChg chg="mod">
          <ac:chgData name="Chunping Xu" userId="a5962ba47313b1f5" providerId="LiveId" clId="{6DEF5BAD-251A-49AC-A794-2B7378A18BD1}" dt="2020-11-07T02:15:27.446" v="262" actId="6549"/>
          <ac:spMkLst>
            <pc:docMk/>
            <pc:sldMk cId="2572320318" sldId="848"/>
            <ac:spMk id="3" creationId="{00000000-0000-0000-0000-000000000000}"/>
          </ac:spMkLst>
        </pc:spChg>
      </pc:sldChg>
      <pc:sldChg chg="modSp add mod">
        <pc:chgData name="Chunping Xu" userId="a5962ba47313b1f5" providerId="LiveId" clId="{6DEF5BAD-251A-49AC-A794-2B7378A18BD1}" dt="2020-11-07T02:59:02.990" v="533" actId="20577"/>
        <pc:sldMkLst>
          <pc:docMk/>
          <pc:sldMk cId="1087646603" sldId="849"/>
        </pc:sldMkLst>
        <pc:spChg chg="mod">
          <ac:chgData name="Chunping Xu" userId="a5962ba47313b1f5" providerId="LiveId" clId="{6DEF5BAD-251A-49AC-A794-2B7378A18BD1}" dt="2020-11-07T02:59:02.990" v="533" actId="20577"/>
          <ac:spMkLst>
            <pc:docMk/>
            <pc:sldMk cId="1087646603" sldId="849"/>
            <ac:spMk id="3" creationId="{00000000-0000-0000-0000-000000000000}"/>
          </ac:spMkLst>
        </pc:spChg>
      </pc:sldChg>
      <pc:sldChg chg="modSp add mod">
        <pc:chgData name="Chunping Xu" userId="a5962ba47313b1f5" providerId="LiveId" clId="{6DEF5BAD-251A-49AC-A794-2B7378A18BD1}" dt="2020-11-07T02:21:32.930" v="322" actId="6549"/>
        <pc:sldMkLst>
          <pc:docMk/>
          <pc:sldMk cId="990619112" sldId="850"/>
        </pc:sldMkLst>
        <pc:spChg chg="mod">
          <ac:chgData name="Chunping Xu" userId="a5962ba47313b1f5" providerId="LiveId" clId="{6DEF5BAD-251A-49AC-A794-2B7378A18BD1}" dt="2020-11-07T02:21:32.930" v="322" actId="6549"/>
          <ac:spMkLst>
            <pc:docMk/>
            <pc:sldMk cId="990619112" sldId="850"/>
            <ac:spMk id="3" creationId="{00000000-0000-0000-0000-000000000000}"/>
          </ac:spMkLst>
        </pc:spChg>
      </pc:sldChg>
      <pc:sldChg chg="modSp add mod modAnim">
        <pc:chgData name="Chunping Xu" userId="a5962ba47313b1f5" providerId="LiveId" clId="{6DEF5BAD-251A-49AC-A794-2B7378A18BD1}" dt="2020-11-07T03:16:06.269" v="622"/>
        <pc:sldMkLst>
          <pc:docMk/>
          <pc:sldMk cId="133730437" sldId="851"/>
        </pc:sldMkLst>
        <pc:spChg chg="mod">
          <ac:chgData name="Chunping Xu" userId="a5962ba47313b1f5" providerId="LiveId" clId="{6DEF5BAD-251A-49AC-A794-2B7378A18BD1}" dt="2020-11-07T02:22:50.562" v="329" actId="20577"/>
          <ac:spMkLst>
            <pc:docMk/>
            <pc:sldMk cId="133730437" sldId="851"/>
            <ac:spMk id="3" creationId="{00000000-0000-0000-0000-000000000000}"/>
          </ac:spMkLst>
        </pc:spChg>
      </pc:sldChg>
      <pc:sldChg chg="add del">
        <pc:chgData name="Chunping Xu" userId="a5962ba47313b1f5" providerId="LiveId" clId="{6DEF5BAD-251A-49AC-A794-2B7378A18BD1}" dt="2020-11-05T21:30:51.552" v="9" actId="47"/>
        <pc:sldMkLst>
          <pc:docMk/>
          <pc:sldMk cId="2814175321" sldId="852"/>
        </pc:sldMkLst>
      </pc:sldChg>
      <pc:sldChg chg="modSp add mod modAnim">
        <pc:chgData name="Chunping Xu" userId="a5962ba47313b1f5" providerId="LiveId" clId="{6DEF5BAD-251A-49AC-A794-2B7378A18BD1}" dt="2020-11-07T03:22:34.799" v="643" actId="207"/>
        <pc:sldMkLst>
          <pc:docMk/>
          <pc:sldMk cId="2833510755" sldId="852"/>
        </pc:sldMkLst>
        <pc:spChg chg="mod">
          <ac:chgData name="Chunping Xu" userId="a5962ba47313b1f5" providerId="LiveId" clId="{6DEF5BAD-251A-49AC-A794-2B7378A18BD1}" dt="2020-11-07T03:22:34.799" v="643" actId="207"/>
          <ac:spMkLst>
            <pc:docMk/>
            <pc:sldMk cId="2833510755" sldId="852"/>
            <ac:spMk id="3" creationId="{00000000-0000-0000-0000-000000000000}"/>
          </ac:spMkLst>
        </pc:spChg>
      </pc:sldChg>
      <pc:sldChg chg="modSp add mod">
        <pc:chgData name="Chunping Xu" userId="a5962ba47313b1f5" providerId="LiveId" clId="{6DEF5BAD-251A-49AC-A794-2B7378A18BD1}" dt="2020-11-07T02:28:42.663" v="370" actId="207"/>
        <pc:sldMkLst>
          <pc:docMk/>
          <pc:sldMk cId="1921892509" sldId="853"/>
        </pc:sldMkLst>
        <pc:spChg chg="mod">
          <ac:chgData name="Chunping Xu" userId="a5962ba47313b1f5" providerId="LiveId" clId="{6DEF5BAD-251A-49AC-A794-2B7378A18BD1}" dt="2020-11-07T02:28:42.663" v="370" actId="207"/>
          <ac:spMkLst>
            <pc:docMk/>
            <pc:sldMk cId="1921892509" sldId="853"/>
            <ac:spMk id="3" creationId="{00000000-0000-0000-0000-000000000000}"/>
          </ac:spMkLst>
        </pc:spChg>
      </pc:sldChg>
      <pc:sldChg chg="add del">
        <pc:chgData name="Chunping Xu" userId="a5962ba47313b1f5" providerId="LiveId" clId="{6DEF5BAD-251A-49AC-A794-2B7378A18BD1}" dt="2020-11-05T21:30:51.552" v="9" actId="47"/>
        <pc:sldMkLst>
          <pc:docMk/>
          <pc:sldMk cId="2354063081" sldId="853"/>
        </pc:sldMkLst>
      </pc:sldChg>
      <pc:sldChg chg="modSp add mod modAnim">
        <pc:chgData name="Chunping Xu" userId="a5962ba47313b1f5" providerId="LiveId" clId="{6DEF5BAD-251A-49AC-A794-2B7378A18BD1}" dt="2020-11-07T03:16:39.650" v="624"/>
        <pc:sldMkLst>
          <pc:docMk/>
          <pc:sldMk cId="2748220613" sldId="854"/>
        </pc:sldMkLst>
        <pc:spChg chg="mod">
          <ac:chgData name="Chunping Xu" userId="a5962ba47313b1f5" providerId="LiveId" clId="{6DEF5BAD-251A-49AC-A794-2B7378A18BD1}" dt="2020-11-07T02:30:05.737" v="380" actId="20577"/>
          <ac:spMkLst>
            <pc:docMk/>
            <pc:sldMk cId="2748220613" sldId="854"/>
            <ac:spMk id="3" creationId="{00000000-0000-0000-0000-000000000000}"/>
          </ac:spMkLst>
        </pc:spChg>
      </pc:sldChg>
      <pc:sldChg chg="modSp add mod modAnim">
        <pc:chgData name="Chunping Xu" userId="a5962ba47313b1f5" providerId="LiveId" clId="{6DEF5BAD-251A-49AC-A794-2B7378A18BD1}" dt="2020-11-07T03:24:31.009" v="644" actId="207"/>
        <pc:sldMkLst>
          <pc:docMk/>
          <pc:sldMk cId="152175547" sldId="855"/>
        </pc:sldMkLst>
        <pc:spChg chg="mod">
          <ac:chgData name="Chunping Xu" userId="a5962ba47313b1f5" providerId="LiveId" clId="{6DEF5BAD-251A-49AC-A794-2B7378A18BD1}" dt="2020-11-07T03:24:31.009" v="644" actId="207"/>
          <ac:spMkLst>
            <pc:docMk/>
            <pc:sldMk cId="152175547" sldId="855"/>
            <ac:spMk id="3" creationId="{00000000-0000-0000-0000-000000000000}"/>
          </ac:spMkLst>
        </pc:spChg>
      </pc:sldChg>
      <pc:sldChg chg="modSp add mod modAnim">
        <pc:chgData name="Chunping Xu" userId="a5962ba47313b1f5" providerId="LiveId" clId="{6DEF5BAD-251A-49AC-A794-2B7378A18BD1}" dt="2020-11-07T03:31:32.045" v="687"/>
        <pc:sldMkLst>
          <pc:docMk/>
          <pc:sldMk cId="3315506790" sldId="856"/>
        </pc:sldMkLst>
        <pc:spChg chg="mod">
          <ac:chgData name="Chunping Xu" userId="a5962ba47313b1f5" providerId="LiveId" clId="{6DEF5BAD-251A-49AC-A794-2B7378A18BD1}" dt="2020-11-07T03:31:32.045" v="687"/>
          <ac:spMkLst>
            <pc:docMk/>
            <pc:sldMk cId="3315506790" sldId="856"/>
            <ac:spMk id="3" creationId="{00000000-0000-0000-0000-000000000000}"/>
          </ac:spMkLst>
        </pc:spChg>
      </pc:sldChg>
      <pc:sldChg chg="modSp add del mod ord">
        <pc:chgData name="Chunping Xu" userId="a5962ba47313b1f5" providerId="LiveId" clId="{6DEF5BAD-251A-49AC-A794-2B7378A18BD1}" dt="2020-11-07T02:40:09.401" v="434" actId="47"/>
        <pc:sldMkLst>
          <pc:docMk/>
          <pc:sldMk cId="3441521916" sldId="857"/>
        </pc:sldMkLst>
        <pc:spChg chg="mod">
          <ac:chgData name="Chunping Xu" userId="a5962ba47313b1f5" providerId="LiveId" clId="{6DEF5BAD-251A-49AC-A794-2B7378A18BD1}" dt="2020-11-07T02:35:44.757" v="417" actId="20577"/>
          <ac:spMkLst>
            <pc:docMk/>
            <pc:sldMk cId="3441521916" sldId="857"/>
            <ac:spMk id="3" creationId="{00000000-0000-0000-0000-000000000000}"/>
          </ac:spMkLst>
        </pc:spChg>
      </pc:sldChg>
      <pc:sldChg chg="add del">
        <pc:chgData name="Chunping Xu" userId="a5962ba47313b1f5" providerId="LiveId" clId="{6DEF5BAD-251A-49AC-A794-2B7378A18BD1}" dt="2020-11-05T21:30:51.552" v="9" actId="47"/>
        <pc:sldMkLst>
          <pc:docMk/>
          <pc:sldMk cId="2685081893" sldId="858"/>
        </pc:sldMkLst>
      </pc:sldChg>
      <pc:sldChg chg="add del ord">
        <pc:chgData name="Chunping Xu" userId="a5962ba47313b1f5" providerId="LiveId" clId="{6DEF5BAD-251A-49AC-A794-2B7378A18BD1}" dt="2020-11-07T02:40:09.401" v="434" actId="47"/>
        <pc:sldMkLst>
          <pc:docMk/>
          <pc:sldMk cId="3863908720" sldId="858"/>
        </pc:sldMkLst>
      </pc:sldChg>
      <pc:sldChg chg="add del ord">
        <pc:chgData name="Chunping Xu" userId="a5962ba47313b1f5" providerId="LiveId" clId="{6DEF5BAD-251A-49AC-A794-2B7378A18BD1}" dt="2020-11-07T02:40:09.401" v="434" actId="47"/>
        <pc:sldMkLst>
          <pc:docMk/>
          <pc:sldMk cId="3622053994" sldId="859"/>
        </pc:sldMkLst>
      </pc:sldChg>
      <pc:sldChg chg="add del modAnim">
        <pc:chgData name="Chunping Xu" userId="a5962ba47313b1f5" providerId="LiveId" clId="{6DEF5BAD-251A-49AC-A794-2B7378A18BD1}" dt="2020-11-07T03:31:03.598" v="656" actId="47"/>
        <pc:sldMkLst>
          <pc:docMk/>
          <pc:sldMk cId="1051198018" sldId="860"/>
        </pc:sldMkLst>
      </pc:sldChg>
      <pc:sldChg chg="modSp add del mod">
        <pc:chgData name="Chunping Xu" userId="a5962ba47313b1f5" providerId="LiveId" clId="{6DEF5BAD-251A-49AC-A794-2B7378A18BD1}" dt="2020-11-07T02:43:48.900" v="453" actId="47"/>
        <pc:sldMkLst>
          <pc:docMk/>
          <pc:sldMk cId="1489678941" sldId="861"/>
        </pc:sldMkLst>
        <pc:spChg chg="mod">
          <ac:chgData name="Chunping Xu" userId="a5962ba47313b1f5" providerId="LiveId" clId="{6DEF5BAD-251A-49AC-A794-2B7378A18BD1}" dt="2020-11-07T02:43:28.777" v="452" actId="20577"/>
          <ac:spMkLst>
            <pc:docMk/>
            <pc:sldMk cId="1489678941" sldId="861"/>
            <ac:spMk id="3" creationId="{00000000-0000-0000-0000-000000000000}"/>
          </ac:spMkLst>
        </pc:spChg>
      </pc:sldChg>
      <pc:sldChg chg="modSp add mod modAnim">
        <pc:chgData name="Chunping Xu" userId="a5962ba47313b1f5" providerId="LiveId" clId="{6DEF5BAD-251A-49AC-A794-2B7378A18BD1}" dt="2020-11-07T03:30:10.375" v="654" actId="20577"/>
        <pc:sldMkLst>
          <pc:docMk/>
          <pc:sldMk cId="1883454960" sldId="862"/>
        </pc:sldMkLst>
        <pc:spChg chg="mod">
          <ac:chgData name="Chunping Xu" userId="a5962ba47313b1f5" providerId="LiveId" clId="{6DEF5BAD-251A-49AC-A794-2B7378A18BD1}" dt="2020-11-07T03:30:10.375" v="654" actId="20577"/>
          <ac:spMkLst>
            <pc:docMk/>
            <pc:sldMk cId="1883454960" sldId="862"/>
            <ac:spMk id="3" creationId="{00000000-0000-0000-0000-000000000000}"/>
          </ac:spMkLst>
        </pc:spChg>
      </pc:sldChg>
      <pc:sldChg chg="add del">
        <pc:chgData name="Chunping Xu" userId="a5962ba47313b1f5" providerId="LiveId" clId="{6DEF5BAD-251A-49AC-A794-2B7378A18BD1}" dt="2020-11-05T21:30:51.552" v="9" actId="47"/>
        <pc:sldMkLst>
          <pc:docMk/>
          <pc:sldMk cId="3265403355" sldId="862"/>
        </pc:sldMkLst>
      </pc:sldChg>
      <pc:sldChg chg="modSp add mod">
        <pc:chgData name="Chunping Xu" userId="a5962ba47313b1f5" providerId="LiveId" clId="{6DEF5BAD-251A-49AC-A794-2B7378A18BD1}" dt="2020-11-07T03:28:43.889" v="647" actId="20577"/>
        <pc:sldMkLst>
          <pc:docMk/>
          <pc:sldMk cId="2924587092" sldId="863"/>
        </pc:sldMkLst>
        <pc:spChg chg="mod">
          <ac:chgData name="Chunping Xu" userId="a5962ba47313b1f5" providerId="LiveId" clId="{6DEF5BAD-251A-49AC-A794-2B7378A18BD1}" dt="2020-11-07T03:28:43.889" v="647" actId="20577"/>
          <ac:spMkLst>
            <pc:docMk/>
            <pc:sldMk cId="2924587092" sldId="863"/>
            <ac:spMk id="3" creationId="{00000000-0000-0000-0000-000000000000}"/>
          </ac:spMkLst>
        </pc:spChg>
      </pc:sldChg>
      <pc:sldChg chg="add del">
        <pc:chgData name="Chunping Xu" userId="a5962ba47313b1f5" providerId="LiveId" clId="{6DEF5BAD-251A-49AC-A794-2B7378A18BD1}" dt="2020-11-05T21:30:51.552" v="9" actId="47"/>
        <pc:sldMkLst>
          <pc:docMk/>
          <pc:sldMk cId="4107169669" sldId="863"/>
        </pc:sldMkLst>
      </pc:sldChg>
      <pc:sldChg chg="add del">
        <pc:chgData name="Chunping Xu" userId="a5962ba47313b1f5" providerId="LiveId" clId="{6DEF5BAD-251A-49AC-A794-2B7378A18BD1}" dt="2020-11-05T21:30:51.552" v="9" actId="47"/>
        <pc:sldMkLst>
          <pc:docMk/>
          <pc:sldMk cId="2810519403" sldId="864"/>
        </pc:sldMkLst>
      </pc:sldChg>
      <pc:sldChg chg="modSp add mod">
        <pc:chgData name="Chunping Xu" userId="a5962ba47313b1f5" providerId="LiveId" clId="{6DEF5BAD-251A-49AC-A794-2B7378A18BD1}" dt="2020-11-07T02:45:48.625" v="468"/>
        <pc:sldMkLst>
          <pc:docMk/>
          <pc:sldMk cId="2854297783" sldId="864"/>
        </pc:sldMkLst>
        <pc:spChg chg="mod">
          <ac:chgData name="Chunping Xu" userId="a5962ba47313b1f5" providerId="LiveId" clId="{6DEF5BAD-251A-49AC-A794-2B7378A18BD1}" dt="2020-11-07T02:45:48.625" v="468"/>
          <ac:spMkLst>
            <pc:docMk/>
            <pc:sldMk cId="2854297783" sldId="864"/>
            <ac:spMk id="3" creationId="{00000000-0000-0000-0000-000000000000}"/>
          </ac:spMkLst>
        </pc:spChg>
      </pc:sldChg>
      <pc:sldChg chg="modSp add ord modAnim">
        <pc:chgData name="Chunping Xu" userId="a5962ba47313b1f5" providerId="LiveId" clId="{6DEF5BAD-251A-49AC-A794-2B7378A18BD1}" dt="2020-11-07T03:28:37.098" v="646" actId="207"/>
        <pc:sldMkLst>
          <pc:docMk/>
          <pc:sldMk cId="2071046613" sldId="865"/>
        </pc:sldMkLst>
        <pc:spChg chg="mod">
          <ac:chgData name="Chunping Xu" userId="a5962ba47313b1f5" providerId="LiveId" clId="{6DEF5BAD-251A-49AC-A794-2B7378A18BD1}" dt="2020-11-07T03:28:37.098" v="646" actId="207"/>
          <ac:spMkLst>
            <pc:docMk/>
            <pc:sldMk cId="2071046613" sldId="865"/>
            <ac:spMk id="3" creationId="{00000000-0000-0000-0000-000000000000}"/>
          </ac:spMkLst>
        </pc:spChg>
      </pc:sldChg>
      <pc:sldChg chg="add del">
        <pc:chgData name="Chunping Xu" userId="a5962ba47313b1f5" providerId="LiveId" clId="{6DEF5BAD-251A-49AC-A794-2B7378A18BD1}" dt="2020-11-05T21:30:51.552" v="9" actId="47"/>
        <pc:sldMkLst>
          <pc:docMk/>
          <pc:sldMk cId="2771223605" sldId="865"/>
        </pc:sldMkLst>
      </pc:sldChg>
      <pc:sldChg chg="modSp add mod modAnim">
        <pc:chgData name="Chunping Xu" userId="a5962ba47313b1f5" providerId="LiveId" clId="{6DEF5BAD-251A-49AC-A794-2B7378A18BD1}" dt="2020-11-07T03:32:35.682" v="692"/>
        <pc:sldMkLst>
          <pc:docMk/>
          <pc:sldMk cId="2454471397" sldId="866"/>
        </pc:sldMkLst>
        <pc:spChg chg="mod">
          <ac:chgData name="Chunping Xu" userId="a5962ba47313b1f5" providerId="LiveId" clId="{6DEF5BAD-251A-49AC-A794-2B7378A18BD1}" dt="2020-11-07T03:32:27.248" v="690"/>
          <ac:spMkLst>
            <pc:docMk/>
            <pc:sldMk cId="2454471397" sldId="866"/>
            <ac:spMk id="3" creationId="{00000000-0000-0000-0000-000000000000}"/>
          </ac:spMkLst>
        </pc:spChg>
      </pc:sldChg>
      <pc:sldChg chg="add del">
        <pc:chgData name="Chunping Xu" userId="a5962ba47313b1f5" providerId="LiveId" clId="{6DEF5BAD-251A-49AC-A794-2B7378A18BD1}" dt="2020-11-05T21:30:51.552" v="9" actId="47"/>
        <pc:sldMkLst>
          <pc:docMk/>
          <pc:sldMk cId="3050489150" sldId="866"/>
        </pc:sldMkLst>
      </pc:sldChg>
      <pc:sldChg chg="modSp add del mod">
        <pc:chgData name="Chunping Xu" userId="a5962ba47313b1f5" providerId="LiveId" clId="{6DEF5BAD-251A-49AC-A794-2B7378A18BD1}" dt="2020-11-07T03:29:04.088" v="648" actId="47"/>
        <pc:sldMkLst>
          <pc:docMk/>
          <pc:sldMk cId="1540326364" sldId="867"/>
        </pc:sldMkLst>
        <pc:spChg chg="mod">
          <ac:chgData name="Chunping Xu" userId="a5962ba47313b1f5" providerId="LiveId" clId="{6DEF5BAD-251A-49AC-A794-2B7378A18BD1}" dt="2020-11-07T02:47:11.893" v="481"/>
          <ac:spMkLst>
            <pc:docMk/>
            <pc:sldMk cId="1540326364" sldId="867"/>
            <ac:spMk id="3" creationId="{00000000-0000-0000-0000-000000000000}"/>
          </ac:spMkLst>
        </pc:spChg>
      </pc:sldChg>
      <pc:sldChg chg="add del">
        <pc:chgData name="Chunping Xu" userId="a5962ba47313b1f5" providerId="LiveId" clId="{6DEF5BAD-251A-49AC-A794-2B7378A18BD1}" dt="2020-11-05T21:30:51.552" v="9" actId="47"/>
        <pc:sldMkLst>
          <pc:docMk/>
          <pc:sldMk cId="4022564738" sldId="867"/>
        </pc:sldMkLst>
      </pc:sldChg>
      <pc:sldChg chg="add del">
        <pc:chgData name="Chunping Xu" userId="a5962ba47313b1f5" providerId="LiveId" clId="{6DEF5BAD-251A-49AC-A794-2B7378A18BD1}" dt="2020-11-05T21:30:51.552" v="9" actId="47"/>
        <pc:sldMkLst>
          <pc:docMk/>
          <pc:sldMk cId="127779817" sldId="868"/>
        </pc:sldMkLst>
      </pc:sldChg>
      <pc:sldChg chg="modSp add mod modAnim">
        <pc:chgData name="Chunping Xu" userId="a5962ba47313b1f5" providerId="LiveId" clId="{6DEF5BAD-251A-49AC-A794-2B7378A18BD1}" dt="2020-11-07T03:29:33.064" v="653" actId="20577"/>
        <pc:sldMkLst>
          <pc:docMk/>
          <pc:sldMk cId="3185582771" sldId="868"/>
        </pc:sldMkLst>
        <pc:spChg chg="mod">
          <ac:chgData name="Chunping Xu" userId="a5962ba47313b1f5" providerId="LiveId" clId="{6DEF5BAD-251A-49AC-A794-2B7378A18BD1}" dt="2020-11-07T03:29:33.064" v="653" actId="20577"/>
          <ac:spMkLst>
            <pc:docMk/>
            <pc:sldMk cId="3185582771" sldId="868"/>
            <ac:spMk id="3" creationId="{00000000-0000-0000-0000-000000000000}"/>
          </ac:spMkLst>
        </pc:spChg>
      </pc:sldChg>
      <pc:sldChg chg="add del">
        <pc:chgData name="Chunping Xu" userId="a5962ba47313b1f5" providerId="LiveId" clId="{6DEF5BAD-251A-49AC-A794-2B7378A18BD1}" dt="2020-11-05T21:30:51.552" v="9" actId="47"/>
        <pc:sldMkLst>
          <pc:docMk/>
          <pc:sldMk cId="1131454187" sldId="869"/>
        </pc:sldMkLst>
      </pc:sldChg>
      <pc:sldChg chg="modSp add mod">
        <pc:chgData name="Chunping Xu" userId="a5962ba47313b1f5" providerId="LiveId" clId="{6DEF5BAD-251A-49AC-A794-2B7378A18BD1}" dt="2020-11-07T02:49:29.555" v="493"/>
        <pc:sldMkLst>
          <pc:docMk/>
          <pc:sldMk cId="1331049319" sldId="869"/>
        </pc:sldMkLst>
        <pc:spChg chg="mod">
          <ac:chgData name="Chunping Xu" userId="a5962ba47313b1f5" providerId="LiveId" clId="{6DEF5BAD-251A-49AC-A794-2B7378A18BD1}" dt="2020-11-07T02:49:29.555" v="493"/>
          <ac:spMkLst>
            <pc:docMk/>
            <pc:sldMk cId="1331049319" sldId="869"/>
            <ac:spMk id="3" creationId="{00000000-0000-0000-0000-000000000000}"/>
          </ac:spMkLst>
        </pc:spChg>
      </pc:sldChg>
      <pc:sldChg chg="add del">
        <pc:chgData name="Chunping Xu" userId="a5962ba47313b1f5" providerId="LiveId" clId="{6DEF5BAD-251A-49AC-A794-2B7378A18BD1}" dt="2020-11-05T21:30:51.552" v="9" actId="47"/>
        <pc:sldMkLst>
          <pc:docMk/>
          <pc:sldMk cId="1413157655" sldId="870"/>
        </pc:sldMkLst>
      </pc:sldChg>
      <pc:sldChg chg="modSp add mod">
        <pc:chgData name="Chunping Xu" userId="a5962ba47313b1f5" providerId="LiveId" clId="{6DEF5BAD-251A-49AC-A794-2B7378A18BD1}" dt="2020-11-07T02:49:43.725" v="496"/>
        <pc:sldMkLst>
          <pc:docMk/>
          <pc:sldMk cId="4119726612" sldId="870"/>
        </pc:sldMkLst>
        <pc:spChg chg="mod">
          <ac:chgData name="Chunping Xu" userId="a5962ba47313b1f5" providerId="LiveId" clId="{6DEF5BAD-251A-49AC-A794-2B7378A18BD1}" dt="2020-11-07T02:49:43.725" v="496"/>
          <ac:spMkLst>
            <pc:docMk/>
            <pc:sldMk cId="4119726612" sldId="870"/>
            <ac:spMk id="3" creationId="{00000000-0000-0000-0000-000000000000}"/>
          </ac:spMkLst>
        </pc:spChg>
      </pc:sldChg>
      <pc:sldChg chg="add del">
        <pc:chgData name="Chunping Xu" userId="a5962ba47313b1f5" providerId="LiveId" clId="{6DEF5BAD-251A-49AC-A794-2B7378A18BD1}" dt="2020-11-05T21:30:51.552" v="9" actId="47"/>
        <pc:sldMkLst>
          <pc:docMk/>
          <pc:sldMk cId="1444316163" sldId="871"/>
        </pc:sldMkLst>
      </pc:sldChg>
      <pc:sldChg chg="modSp add mod">
        <pc:chgData name="Chunping Xu" userId="a5962ba47313b1f5" providerId="LiveId" clId="{6DEF5BAD-251A-49AC-A794-2B7378A18BD1}" dt="2020-11-07T02:50:15.315" v="500" actId="20577"/>
        <pc:sldMkLst>
          <pc:docMk/>
          <pc:sldMk cId="3743720211" sldId="871"/>
        </pc:sldMkLst>
        <pc:spChg chg="mod">
          <ac:chgData name="Chunping Xu" userId="a5962ba47313b1f5" providerId="LiveId" clId="{6DEF5BAD-251A-49AC-A794-2B7378A18BD1}" dt="2020-11-07T02:50:15.315" v="500" actId="20577"/>
          <ac:spMkLst>
            <pc:docMk/>
            <pc:sldMk cId="3743720211" sldId="871"/>
            <ac:spMk id="3" creationId="{00000000-0000-0000-0000-000000000000}"/>
          </ac:spMkLst>
        </pc:spChg>
      </pc:sldChg>
      <pc:sldChg chg="add del">
        <pc:chgData name="Chunping Xu" userId="a5962ba47313b1f5" providerId="LiveId" clId="{6DEF5BAD-251A-49AC-A794-2B7378A18BD1}" dt="2020-11-05T21:30:51.552" v="9" actId="47"/>
        <pc:sldMkLst>
          <pc:docMk/>
          <pc:sldMk cId="692466551" sldId="872"/>
        </pc:sldMkLst>
      </pc:sldChg>
      <pc:sldChg chg="modSp add mod modAnim">
        <pc:chgData name="Chunping Xu" userId="a5962ba47313b1f5" providerId="LiveId" clId="{6DEF5BAD-251A-49AC-A794-2B7378A18BD1}" dt="2020-11-07T03:19:20.291" v="636"/>
        <pc:sldMkLst>
          <pc:docMk/>
          <pc:sldMk cId="2226330514" sldId="872"/>
        </pc:sldMkLst>
        <pc:spChg chg="mod">
          <ac:chgData name="Chunping Xu" userId="a5962ba47313b1f5" providerId="LiveId" clId="{6DEF5BAD-251A-49AC-A794-2B7378A18BD1}" dt="2020-11-07T02:55:43.719" v="521"/>
          <ac:spMkLst>
            <pc:docMk/>
            <pc:sldMk cId="2226330514" sldId="872"/>
            <ac:spMk id="3" creationId="{00000000-0000-0000-0000-000000000000}"/>
          </ac:spMkLst>
        </pc:spChg>
      </pc:sldChg>
      <pc:sldChg chg="modSp add mod">
        <pc:chgData name="Chunping Xu" userId="a5962ba47313b1f5" providerId="LiveId" clId="{6DEF5BAD-251A-49AC-A794-2B7378A18BD1}" dt="2020-11-07T03:19:45.669" v="641" actId="20578"/>
        <pc:sldMkLst>
          <pc:docMk/>
          <pc:sldMk cId="1666369413" sldId="873"/>
        </pc:sldMkLst>
        <pc:spChg chg="mod">
          <ac:chgData name="Chunping Xu" userId="a5962ba47313b1f5" providerId="LiveId" clId="{6DEF5BAD-251A-49AC-A794-2B7378A18BD1}" dt="2020-11-07T03:19:45.669" v="641" actId="20578"/>
          <ac:spMkLst>
            <pc:docMk/>
            <pc:sldMk cId="1666369413" sldId="873"/>
            <ac:spMk id="3" creationId="{00000000-0000-0000-0000-000000000000}"/>
          </ac:spMkLst>
        </pc:spChg>
      </pc:sldChg>
      <pc:sldChg chg="add del">
        <pc:chgData name="Chunping Xu" userId="a5962ba47313b1f5" providerId="LiveId" clId="{6DEF5BAD-251A-49AC-A794-2B7378A18BD1}" dt="2020-11-07T02:56:47.109" v="530" actId="47"/>
        <pc:sldMkLst>
          <pc:docMk/>
          <pc:sldMk cId="2978188550" sldId="874"/>
        </pc:sldMkLst>
      </pc:sldChg>
      <pc:sldChg chg="new">
        <pc:chgData name="Chunping Xu" userId="a5962ba47313b1f5" providerId="LiveId" clId="{6DEF5BAD-251A-49AC-A794-2B7378A18BD1}" dt="2020-11-07T02:56:39.498" v="529" actId="680"/>
        <pc:sldMkLst>
          <pc:docMk/>
          <pc:sldMk cId="4217706891" sldId="875"/>
        </pc:sldMkLst>
      </pc:sldChg>
      <pc:sldChg chg="new">
        <pc:chgData name="Chunping Xu" userId="a5962ba47313b1f5" providerId="LiveId" clId="{6DEF5BAD-251A-49AC-A794-2B7378A18BD1}" dt="2020-11-07T02:56:55.471" v="532" actId="680"/>
        <pc:sldMkLst>
          <pc:docMk/>
          <pc:sldMk cId="2900043789" sldId="876"/>
        </pc:sldMkLst>
      </pc:sldChg>
      <pc:sldChg chg="add modAnim">
        <pc:chgData name="Chunping Xu" userId="a5962ba47313b1f5" providerId="LiveId" clId="{6DEF5BAD-251A-49AC-A794-2B7378A18BD1}" dt="2020-11-07T03:07:29.302" v="586"/>
        <pc:sldMkLst>
          <pc:docMk/>
          <pc:sldMk cId="3661810009" sldId="877"/>
        </pc:sldMkLst>
      </pc:sldChg>
      <pc:sldChg chg="add del">
        <pc:chgData name="Chunping Xu" userId="a5962ba47313b1f5" providerId="LiveId" clId="{6DEF5BAD-251A-49AC-A794-2B7378A18BD1}" dt="2020-11-07T03:19:01.941" v="634" actId="47"/>
        <pc:sldMkLst>
          <pc:docMk/>
          <pc:sldMk cId="1850782729" sldId="878"/>
        </pc:sldMkLst>
      </pc:sldChg>
      <pc:sldChg chg="add del">
        <pc:chgData name="Chunping Xu" userId="a5962ba47313b1f5" providerId="LiveId" clId="{6DEF5BAD-251A-49AC-A794-2B7378A18BD1}" dt="2020-11-07T03:09:02.421" v="588" actId="47"/>
        <pc:sldMkLst>
          <pc:docMk/>
          <pc:sldMk cId="3493662401" sldId="878"/>
        </pc:sldMkLst>
      </pc:sldChg>
      <pc:sldChg chg="add">
        <pc:chgData name="Chunping Xu" userId="a5962ba47313b1f5" providerId="LiveId" clId="{6DEF5BAD-251A-49AC-A794-2B7378A18BD1}" dt="2020-11-07T03:19:00.081" v="633"/>
        <pc:sldMkLst>
          <pc:docMk/>
          <pc:sldMk cId="2732639076" sldId="879"/>
        </pc:sldMkLst>
      </pc:sldChg>
      <pc:sldChg chg="modSp add">
        <pc:chgData name="Chunping Xu" userId="a5962ba47313b1f5" providerId="LiveId" clId="{6DEF5BAD-251A-49AC-A794-2B7378A18BD1}" dt="2020-11-07T03:31:56.284" v="688" actId="20577"/>
        <pc:sldMkLst>
          <pc:docMk/>
          <pc:sldMk cId="1305637321" sldId="880"/>
        </pc:sldMkLst>
        <pc:spChg chg="mod">
          <ac:chgData name="Chunping Xu" userId="a5962ba47313b1f5" providerId="LiveId" clId="{6DEF5BAD-251A-49AC-A794-2B7378A18BD1}" dt="2020-11-07T03:31:56.284" v="688" actId="20577"/>
          <ac:spMkLst>
            <pc:docMk/>
            <pc:sldMk cId="1305637321" sldId="880"/>
            <ac:spMk id="3" creationId="{00000000-0000-0000-0000-000000000000}"/>
          </ac:spMkLst>
        </pc:spChg>
      </pc:sldChg>
      <pc:sldChg chg="add del">
        <pc:chgData name="Chunping Xu" userId="a5962ba47313b1f5" providerId="LiveId" clId="{6DEF5BAD-251A-49AC-A794-2B7378A18BD1}" dt="2020-11-05T21:30:51.552" v="9" actId="47"/>
        <pc:sldMkLst>
          <pc:docMk/>
          <pc:sldMk cId="2582617231" sldId="883"/>
        </pc:sldMkLst>
      </pc:sldChg>
      <pc:sldChg chg="add del">
        <pc:chgData name="Chunping Xu" userId="a5962ba47313b1f5" providerId="LiveId" clId="{6DEF5BAD-251A-49AC-A794-2B7378A18BD1}" dt="2020-11-05T21:30:51.552" v="9" actId="47"/>
        <pc:sldMkLst>
          <pc:docMk/>
          <pc:sldMk cId="4007757009" sldId="884"/>
        </pc:sldMkLst>
      </pc:sldChg>
      <pc:sldChg chg="add del">
        <pc:chgData name="Chunping Xu" userId="a5962ba47313b1f5" providerId="LiveId" clId="{6DEF5BAD-251A-49AC-A794-2B7378A18BD1}" dt="2020-11-05T21:30:51.552" v="9" actId="47"/>
        <pc:sldMkLst>
          <pc:docMk/>
          <pc:sldMk cId="1552241629" sldId="885"/>
        </pc:sldMkLst>
      </pc:sldChg>
      <pc:sldChg chg="add del">
        <pc:chgData name="Chunping Xu" userId="a5962ba47313b1f5" providerId="LiveId" clId="{6DEF5BAD-251A-49AC-A794-2B7378A18BD1}" dt="2020-11-05T21:30:51.552" v="9" actId="47"/>
        <pc:sldMkLst>
          <pc:docMk/>
          <pc:sldMk cId="2052029119" sldId="886"/>
        </pc:sldMkLst>
      </pc:sldChg>
      <pc:sldChg chg="add del">
        <pc:chgData name="Chunping Xu" userId="a5962ba47313b1f5" providerId="LiveId" clId="{6DEF5BAD-251A-49AC-A794-2B7378A18BD1}" dt="2020-11-05T21:30:51.552" v="9" actId="47"/>
        <pc:sldMkLst>
          <pc:docMk/>
          <pc:sldMk cId="1185814909" sldId="887"/>
        </pc:sldMkLst>
      </pc:sldChg>
      <pc:sldChg chg="add del">
        <pc:chgData name="Chunping Xu" userId="a5962ba47313b1f5" providerId="LiveId" clId="{6DEF5BAD-251A-49AC-A794-2B7378A18BD1}" dt="2020-11-05T21:30:51.552" v="9" actId="47"/>
        <pc:sldMkLst>
          <pc:docMk/>
          <pc:sldMk cId="3554349762" sldId="888"/>
        </pc:sldMkLst>
      </pc:sldChg>
      <pc:sldChg chg="add del">
        <pc:chgData name="Chunping Xu" userId="a5962ba47313b1f5" providerId="LiveId" clId="{6DEF5BAD-251A-49AC-A794-2B7378A18BD1}" dt="2020-11-05T21:30:51.552" v="9" actId="47"/>
        <pc:sldMkLst>
          <pc:docMk/>
          <pc:sldMk cId="3825219379" sldId="889"/>
        </pc:sldMkLst>
      </pc:sldChg>
      <pc:sldChg chg="add del">
        <pc:chgData name="Chunping Xu" userId="a5962ba47313b1f5" providerId="LiveId" clId="{6DEF5BAD-251A-49AC-A794-2B7378A18BD1}" dt="2020-11-05T21:30:51.552" v="9" actId="47"/>
        <pc:sldMkLst>
          <pc:docMk/>
          <pc:sldMk cId="3805714263" sldId="890"/>
        </pc:sldMkLst>
      </pc:sldChg>
      <pc:sldChg chg="add del">
        <pc:chgData name="Chunping Xu" userId="a5962ba47313b1f5" providerId="LiveId" clId="{6DEF5BAD-251A-49AC-A794-2B7378A18BD1}" dt="2020-11-05T21:30:51.552" v="9" actId="47"/>
        <pc:sldMkLst>
          <pc:docMk/>
          <pc:sldMk cId="2970630034" sldId="892"/>
        </pc:sldMkLst>
      </pc:sldChg>
      <pc:sldChg chg="add del">
        <pc:chgData name="Chunping Xu" userId="a5962ba47313b1f5" providerId="LiveId" clId="{6DEF5BAD-251A-49AC-A794-2B7378A18BD1}" dt="2020-11-05T21:30:51.552" v="9" actId="47"/>
        <pc:sldMkLst>
          <pc:docMk/>
          <pc:sldMk cId="3356141396" sldId="893"/>
        </pc:sldMkLst>
      </pc:sldChg>
      <pc:sldChg chg="add del">
        <pc:chgData name="Chunping Xu" userId="a5962ba47313b1f5" providerId="LiveId" clId="{6DEF5BAD-251A-49AC-A794-2B7378A18BD1}" dt="2020-11-05T21:30:51.552" v="9" actId="47"/>
        <pc:sldMkLst>
          <pc:docMk/>
          <pc:sldMk cId="928823395" sldId="894"/>
        </pc:sldMkLst>
      </pc:sldChg>
    </pc:docChg>
  </pc:docChgLst>
  <pc:docChgLst>
    <pc:chgData name="Chunping Xu" userId="a5962ba47313b1f5" providerId="LiveId" clId="{4694E851-E6A7-491D-95C6-4A29E9F72F32}"/>
    <pc:docChg chg="undo redo custSel addSld delSld modSld sldOrd">
      <pc:chgData name="Chunping Xu" userId="a5962ba47313b1f5" providerId="LiveId" clId="{4694E851-E6A7-491D-95C6-4A29E9F72F32}" dt="2021-03-18T22:44:34.699" v="1281"/>
      <pc:docMkLst>
        <pc:docMk/>
      </pc:docMkLst>
      <pc:sldChg chg="del">
        <pc:chgData name="Chunping Xu" userId="a5962ba47313b1f5" providerId="LiveId" clId="{4694E851-E6A7-491D-95C6-4A29E9F72F32}" dt="2021-02-25T17:26:40.140" v="59" actId="47"/>
        <pc:sldMkLst>
          <pc:docMk/>
          <pc:sldMk cId="0" sldId="257"/>
        </pc:sldMkLst>
      </pc:sldChg>
      <pc:sldChg chg="del">
        <pc:chgData name="Chunping Xu" userId="a5962ba47313b1f5" providerId="LiveId" clId="{4694E851-E6A7-491D-95C6-4A29E9F72F32}" dt="2021-02-25T17:26:40.140" v="59" actId="47"/>
        <pc:sldMkLst>
          <pc:docMk/>
          <pc:sldMk cId="0" sldId="259"/>
        </pc:sldMkLst>
      </pc:sldChg>
      <pc:sldChg chg="del">
        <pc:chgData name="Chunping Xu" userId="a5962ba47313b1f5" providerId="LiveId" clId="{4694E851-E6A7-491D-95C6-4A29E9F72F32}" dt="2021-02-25T17:26:40.140" v="59" actId="47"/>
        <pc:sldMkLst>
          <pc:docMk/>
          <pc:sldMk cId="0" sldId="261"/>
        </pc:sldMkLst>
      </pc:sldChg>
      <pc:sldChg chg="del">
        <pc:chgData name="Chunping Xu" userId="a5962ba47313b1f5" providerId="LiveId" clId="{4694E851-E6A7-491D-95C6-4A29E9F72F32}" dt="2021-02-25T17:26:40.140" v="59" actId="47"/>
        <pc:sldMkLst>
          <pc:docMk/>
          <pc:sldMk cId="0" sldId="262"/>
        </pc:sldMkLst>
      </pc:sldChg>
      <pc:sldChg chg="del">
        <pc:chgData name="Chunping Xu" userId="a5962ba47313b1f5" providerId="LiveId" clId="{4694E851-E6A7-491D-95C6-4A29E9F72F32}" dt="2021-02-25T17:26:40.140" v="59" actId="47"/>
        <pc:sldMkLst>
          <pc:docMk/>
          <pc:sldMk cId="0" sldId="263"/>
        </pc:sldMkLst>
      </pc:sldChg>
      <pc:sldChg chg="del">
        <pc:chgData name="Chunping Xu" userId="a5962ba47313b1f5" providerId="LiveId" clId="{4694E851-E6A7-491D-95C6-4A29E9F72F32}" dt="2021-02-25T17:26:40.140" v="59" actId="47"/>
        <pc:sldMkLst>
          <pc:docMk/>
          <pc:sldMk cId="0" sldId="267"/>
        </pc:sldMkLst>
      </pc:sldChg>
      <pc:sldChg chg="del">
        <pc:chgData name="Chunping Xu" userId="a5962ba47313b1f5" providerId="LiveId" clId="{4694E851-E6A7-491D-95C6-4A29E9F72F32}" dt="2021-02-25T17:26:40.140" v="59" actId="47"/>
        <pc:sldMkLst>
          <pc:docMk/>
          <pc:sldMk cId="0" sldId="273"/>
        </pc:sldMkLst>
      </pc:sldChg>
      <pc:sldChg chg="del">
        <pc:chgData name="Chunping Xu" userId="a5962ba47313b1f5" providerId="LiveId" clId="{4694E851-E6A7-491D-95C6-4A29E9F72F32}" dt="2021-02-25T17:26:40.140" v="59" actId="47"/>
        <pc:sldMkLst>
          <pc:docMk/>
          <pc:sldMk cId="0" sldId="274"/>
        </pc:sldMkLst>
      </pc:sldChg>
      <pc:sldChg chg="del">
        <pc:chgData name="Chunping Xu" userId="a5962ba47313b1f5" providerId="LiveId" clId="{4694E851-E6A7-491D-95C6-4A29E9F72F32}" dt="2021-02-25T17:26:40.140" v="59" actId="47"/>
        <pc:sldMkLst>
          <pc:docMk/>
          <pc:sldMk cId="0" sldId="275"/>
        </pc:sldMkLst>
      </pc:sldChg>
      <pc:sldChg chg="del">
        <pc:chgData name="Chunping Xu" userId="a5962ba47313b1f5" providerId="LiveId" clId="{4694E851-E6A7-491D-95C6-4A29E9F72F32}" dt="2021-02-25T17:26:40.140" v="59" actId="47"/>
        <pc:sldMkLst>
          <pc:docMk/>
          <pc:sldMk cId="0" sldId="405"/>
        </pc:sldMkLst>
      </pc:sldChg>
      <pc:sldChg chg="del">
        <pc:chgData name="Chunping Xu" userId="a5962ba47313b1f5" providerId="LiveId" clId="{4694E851-E6A7-491D-95C6-4A29E9F72F32}" dt="2021-02-25T17:26:40.140" v="59" actId="47"/>
        <pc:sldMkLst>
          <pc:docMk/>
          <pc:sldMk cId="0" sldId="549"/>
        </pc:sldMkLst>
      </pc:sldChg>
      <pc:sldChg chg="del">
        <pc:chgData name="Chunping Xu" userId="a5962ba47313b1f5" providerId="LiveId" clId="{4694E851-E6A7-491D-95C6-4A29E9F72F32}" dt="2021-02-25T17:25:15.573" v="57" actId="47"/>
        <pc:sldMkLst>
          <pc:docMk/>
          <pc:sldMk cId="2574250617" sldId="835"/>
        </pc:sldMkLst>
      </pc:sldChg>
      <pc:sldChg chg="del">
        <pc:chgData name="Chunping Xu" userId="a5962ba47313b1f5" providerId="LiveId" clId="{4694E851-E6A7-491D-95C6-4A29E9F72F32}" dt="2021-03-09T06:27:27.037" v="839" actId="47"/>
        <pc:sldMkLst>
          <pc:docMk/>
          <pc:sldMk cId="2306806390" sldId="845"/>
        </pc:sldMkLst>
      </pc:sldChg>
      <pc:sldChg chg="del">
        <pc:chgData name="Chunping Xu" userId="a5962ba47313b1f5" providerId="LiveId" clId="{4694E851-E6A7-491D-95C6-4A29E9F72F32}" dt="2021-02-25T17:26:40.140" v="59" actId="47"/>
        <pc:sldMkLst>
          <pc:docMk/>
          <pc:sldMk cId="807174776" sldId="846"/>
        </pc:sldMkLst>
      </pc:sldChg>
      <pc:sldChg chg="del">
        <pc:chgData name="Chunping Xu" userId="a5962ba47313b1f5" providerId="LiveId" clId="{4694E851-E6A7-491D-95C6-4A29E9F72F32}" dt="2021-02-25T17:26:40.140" v="59" actId="47"/>
        <pc:sldMkLst>
          <pc:docMk/>
          <pc:sldMk cId="3634143929" sldId="847"/>
        </pc:sldMkLst>
      </pc:sldChg>
      <pc:sldChg chg="del">
        <pc:chgData name="Chunping Xu" userId="a5962ba47313b1f5" providerId="LiveId" clId="{4694E851-E6A7-491D-95C6-4A29E9F72F32}" dt="2021-02-25T17:26:40.140" v="59" actId="47"/>
        <pc:sldMkLst>
          <pc:docMk/>
          <pc:sldMk cId="2572320318" sldId="848"/>
        </pc:sldMkLst>
      </pc:sldChg>
      <pc:sldChg chg="del">
        <pc:chgData name="Chunping Xu" userId="a5962ba47313b1f5" providerId="LiveId" clId="{4694E851-E6A7-491D-95C6-4A29E9F72F32}" dt="2021-02-25T17:26:40.140" v="59" actId="47"/>
        <pc:sldMkLst>
          <pc:docMk/>
          <pc:sldMk cId="1087646603" sldId="849"/>
        </pc:sldMkLst>
      </pc:sldChg>
      <pc:sldChg chg="del">
        <pc:chgData name="Chunping Xu" userId="a5962ba47313b1f5" providerId="LiveId" clId="{4694E851-E6A7-491D-95C6-4A29E9F72F32}" dt="2021-02-25T17:26:40.140" v="59" actId="47"/>
        <pc:sldMkLst>
          <pc:docMk/>
          <pc:sldMk cId="990619112" sldId="850"/>
        </pc:sldMkLst>
      </pc:sldChg>
      <pc:sldChg chg="del">
        <pc:chgData name="Chunping Xu" userId="a5962ba47313b1f5" providerId="LiveId" clId="{4694E851-E6A7-491D-95C6-4A29E9F72F32}" dt="2021-02-25T17:26:40.140" v="59" actId="47"/>
        <pc:sldMkLst>
          <pc:docMk/>
          <pc:sldMk cId="133730437" sldId="851"/>
        </pc:sldMkLst>
      </pc:sldChg>
      <pc:sldChg chg="del">
        <pc:chgData name="Chunping Xu" userId="a5962ba47313b1f5" providerId="LiveId" clId="{4694E851-E6A7-491D-95C6-4A29E9F72F32}" dt="2021-02-25T17:26:40.140" v="59" actId="47"/>
        <pc:sldMkLst>
          <pc:docMk/>
          <pc:sldMk cId="2833510755" sldId="852"/>
        </pc:sldMkLst>
      </pc:sldChg>
      <pc:sldChg chg="del">
        <pc:chgData name="Chunping Xu" userId="a5962ba47313b1f5" providerId="LiveId" clId="{4694E851-E6A7-491D-95C6-4A29E9F72F32}" dt="2021-02-25T17:26:40.140" v="59" actId="47"/>
        <pc:sldMkLst>
          <pc:docMk/>
          <pc:sldMk cId="1921892509" sldId="853"/>
        </pc:sldMkLst>
      </pc:sldChg>
      <pc:sldChg chg="del">
        <pc:chgData name="Chunping Xu" userId="a5962ba47313b1f5" providerId="LiveId" clId="{4694E851-E6A7-491D-95C6-4A29E9F72F32}" dt="2021-02-25T17:26:40.140" v="59" actId="47"/>
        <pc:sldMkLst>
          <pc:docMk/>
          <pc:sldMk cId="2748220613" sldId="854"/>
        </pc:sldMkLst>
      </pc:sldChg>
      <pc:sldChg chg="del">
        <pc:chgData name="Chunping Xu" userId="a5962ba47313b1f5" providerId="LiveId" clId="{4694E851-E6A7-491D-95C6-4A29E9F72F32}" dt="2021-02-25T17:26:40.140" v="59" actId="47"/>
        <pc:sldMkLst>
          <pc:docMk/>
          <pc:sldMk cId="152175547" sldId="855"/>
        </pc:sldMkLst>
      </pc:sldChg>
      <pc:sldChg chg="del">
        <pc:chgData name="Chunping Xu" userId="a5962ba47313b1f5" providerId="LiveId" clId="{4694E851-E6A7-491D-95C6-4A29E9F72F32}" dt="2021-02-25T17:26:40.140" v="59" actId="47"/>
        <pc:sldMkLst>
          <pc:docMk/>
          <pc:sldMk cId="3315506790" sldId="856"/>
        </pc:sldMkLst>
      </pc:sldChg>
      <pc:sldChg chg="del">
        <pc:chgData name="Chunping Xu" userId="a5962ba47313b1f5" providerId="LiveId" clId="{4694E851-E6A7-491D-95C6-4A29E9F72F32}" dt="2021-02-25T17:26:40.140" v="59" actId="47"/>
        <pc:sldMkLst>
          <pc:docMk/>
          <pc:sldMk cId="1883454960" sldId="862"/>
        </pc:sldMkLst>
      </pc:sldChg>
      <pc:sldChg chg="del">
        <pc:chgData name="Chunping Xu" userId="a5962ba47313b1f5" providerId="LiveId" clId="{4694E851-E6A7-491D-95C6-4A29E9F72F32}" dt="2021-02-25T17:26:40.140" v="59" actId="47"/>
        <pc:sldMkLst>
          <pc:docMk/>
          <pc:sldMk cId="2924587092" sldId="863"/>
        </pc:sldMkLst>
      </pc:sldChg>
      <pc:sldChg chg="del">
        <pc:chgData name="Chunping Xu" userId="a5962ba47313b1f5" providerId="LiveId" clId="{4694E851-E6A7-491D-95C6-4A29E9F72F32}" dt="2021-02-25T17:26:40.140" v="59" actId="47"/>
        <pc:sldMkLst>
          <pc:docMk/>
          <pc:sldMk cId="2854297783" sldId="864"/>
        </pc:sldMkLst>
      </pc:sldChg>
      <pc:sldChg chg="del">
        <pc:chgData name="Chunping Xu" userId="a5962ba47313b1f5" providerId="LiveId" clId="{4694E851-E6A7-491D-95C6-4A29E9F72F32}" dt="2021-02-25T17:26:40.140" v="59" actId="47"/>
        <pc:sldMkLst>
          <pc:docMk/>
          <pc:sldMk cId="2071046613" sldId="865"/>
        </pc:sldMkLst>
      </pc:sldChg>
      <pc:sldChg chg="del">
        <pc:chgData name="Chunping Xu" userId="a5962ba47313b1f5" providerId="LiveId" clId="{4694E851-E6A7-491D-95C6-4A29E9F72F32}" dt="2021-02-25T17:26:40.140" v="59" actId="47"/>
        <pc:sldMkLst>
          <pc:docMk/>
          <pc:sldMk cId="2454471397" sldId="866"/>
        </pc:sldMkLst>
      </pc:sldChg>
      <pc:sldChg chg="del">
        <pc:chgData name="Chunping Xu" userId="a5962ba47313b1f5" providerId="LiveId" clId="{4694E851-E6A7-491D-95C6-4A29E9F72F32}" dt="2021-02-25T17:26:40.140" v="59" actId="47"/>
        <pc:sldMkLst>
          <pc:docMk/>
          <pc:sldMk cId="3185582771" sldId="868"/>
        </pc:sldMkLst>
      </pc:sldChg>
      <pc:sldChg chg="del">
        <pc:chgData name="Chunping Xu" userId="a5962ba47313b1f5" providerId="LiveId" clId="{4694E851-E6A7-491D-95C6-4A29E9F72F32}" dt="2021-02-25T17:26:40.140" v="59" actId="47"/>
        <pc:sldMkLst>
          <pc:docMk/>
          <pc:sldMk cId="1331049319" sldId="869"/>
        </pc:sldMkLst>
      </pc:sldChg>
      <pc:sldChg chg="del">
        <pc:chgData name="Chunping Xu" userId="a5962ba47313b1f5" providerId="LiveId" clId="{4694E851-E6A7-491D-95C6-4A29E9F72F32}" dt="2021-02-25T17:26:40.140" v="59" actId="47"/>
        <pc:sldMkLst>
          <pc:docMk/>
          <pc:sldMk cId="4119726612" sldId="870"/>
        </pc:sldMkLst>
      </pc:sldChg>
      <pc:sldChg chg="del">
        <pc:chgData name="Chunping Xu" userId="a5962ba47313b1f5" providerId="LiveId" clId="{4694E851-E6A7-491D-95C6-4A29E9F72F32}" dt="2021-02-25T17:26:40.140" v="59" actId="47"/>
        <pc:sldMkLst>
          <pc:docMk/>
          <pc:sldMk cId="3743720211" sldId="871"/>
        </pc:sldMkLst>
      </pc:sldChg>
      <pc:sldChg chg="del">
        <pc:chgData name="Chunping Xu" userId="a5962ba47313b1f5" providerId="LiveId" clId="{4694E851-E6A7-491D-95C6-4A29E9F72F32}" dt="2021-02-26T18:31:10.814" v="412" actId="47"/>
        <pc:sldMkLst>
          <pc:docMk/>
          <pc:sldMk cId="2226330514" sldId="872"/>
        </pc:sldMkLst>
      </pc:sldChg>
      <pc:sldChg chg="modSp del mod">
        <pc:chgData name="Chunping Xu" userId="a5962ba47313b1f5" providerId="LiveId" clId="{4694E851-E6A7-491D-95C6-4A29E9F72F32}" dt="2021-02-26T18:32:50.768" v="469" actId="47"/>
        <pc:sldMkLst>
          <pc:docMk/>
          <pc:sldMk cId="1666369413" sldId="873"/>
        </pc:sldMkLst>
        <pc:spChg chg="mod">
          <ac:chgData name="Chunping Xu" userId="a5962ba47313b1f5" providerId="LiveId" clId="{4694E851-E6A7-491D-95C6-4A29E9F72F32}" dt="2021-02-26T18:31:30.508" v="420" actId="20577"/>
          <ac:spMkLst>
            <pc:docMk/>
            <pc:sldMk cId="1666369413" sldId="873"/>
            <ac:spMk id="3" creationId="{00000000-0000-0000-0000-000000000000}"/>
          </ac:spMkLst>
        </pc:spChg>
      </pc:sldChg>
      <pc:sldChg chg="del">
        <pc:chgData name="Chunping Xu" userId="a5962ba47313b1f5" providerId="LiveId" clId="{4694E851-E6A7-491D-95C6-4A29E9F72F32}" dt="2021-02-25T17:26:40.140" v="59" actId="47"/>
        <pc:sldMkLst>
          <pc:docMk/>
          <pc:sldMk cId="2732639076" sldId="879"/>
        </pc:sldMkLst>
      </pc:sldChg>
      <pc:sldChg chg="del">
        <pc:chgData name="Chunping Xu" userId="a5962ba47313b1f5" providerId="LiveId" clId="{4694E851-E6A7-491D-95C6-4A29E9F72F32}" dt="2021-02-25T17:26:40.140" v="59" actId="47"/>
        <pc:sldMkLst>
          <pc:docMk/>
          <pc:sldMk cId="1305637321" sldId="880"/>
        </pc:sldMkLst>
      </pc:sldChg>
      <pc:sldChg chg="del">
        <pc:chgData name="Chunping Xu" userId="a5962ba47313b1f5" providerId="LiveId" clId="{4694E851-E6A7-491D-95C6-4A29E9F72F32}" dt="2021-02-25T17:26:40.140" v="59" actId="47"/>
        <pc:sldMkLst>
          <pc:docMk/>
          <pc:sldMk cId="161317934" sldId="968"/>
        </pc:sldMkLst>
      </pc:sldChg>
      <pc:sldChg chg="modSp add mod">
        <pc:chgData name="Chunping Xu" userId="a5962ba47313b1f5" providerId="LiveId" clId="{4694E851-E6A7-491D-95C6-4A29E9F72F32}" dt="2021-03-18T16:38:18.383" v="947"/>
        <pc:sldMkLst>
          <pc:docMk/>
          <pc:sldMk cId="3941184548" sldId="969"/>
        </pc:sldMkLst>
        <pc:spChg chg="mod">
          <ac:chgData name="Chunping Xu" userId="a5962ba47313b1f5" providerId="LiveId" clId="{4694E851-E6A7-491D-95C6-4A29E9F72F32}" dt="2021-03-18T16:38:18.383" v="947"/>
          <ac:spMkLst>
            <pc:docMk/>
            <pc:sldMk cId="3941184548" sldId="969"/>
            <ac:spMk id="441" creationId="{00000000-0000-0000-0000-000000000000}"/>
          </ac:spMkLst>
        </pc:spChg>
      </pc:sldChg>
      <pc:sldChg chg="addSp delSp modSp add mod modAnim">
        <pc:chgData name="Chunping Xu" userId="a5962ba47313b1f5" providerId="LiveId" clId="{4694E851-E6A7-491D-95C6-4A29E9F72F32}" dt="2021-03-09T06:33:08.003" v="891"/>
        <pc:sldMkLst>
          <pc:docMk/>
          <pc:sldMk cId="353901946" sldId="1056"/>
        </pc:sldMkLst>
        <pc:spChg chg="add del mod">
          <ac:chgData name="Chunping Xu" userId="a5962ba47313b1f5" providerId="LiveId" clId="{4694E851-E6A7-491D-95C6-4A29E9F72F32}" dt="2021-02-26T18:32:04.279" v="426" actId="22"/>
          <ac:spMkLst>
            <pc:docMk/>
            <pc:sldMk cId="353901946" sldId="1056"/>
            <ac:spMk id="4" creationId="{8AF6B048-B614-48E0-9CA2-576EE5A5DD7A}"/>
          </ac:spMkLst>
        </pc:spChg>
        <pc:spChg chg="mod">
          <ac:chgData name="Chunping Xu" userId="a5962ba47313b1f5" providerId="LiveId" clId="{4694E851-E6A7-491D-95C6-4A29E9F72F32}" dt="2021-03-09T06:33:08.003" v="891"/>
          <ac:spMkLst>
            <pc:docMk/>
            <pc:sldMk cId="353901946" sldId="1056"/>
            <ac:spMk id="160782" creationId="{BDFD54D5-728E-4DE0-B8CD-BB0D37C84E5C}"/>
          </ac:spMkLst>
        </pc:spChg>
      </pc:sldChg>
      <pc:sldChg chg="modSp add mod">
        <pc:chgData name="Chunping Xu" userId="a5962ba47313b1f5" providerId="LiveId" clId="{4694E851-E6A7-491D-95C6-4A29E9F72F32}" dt="2021-03-18T16:48:22.301" v="997"/>
        <pc:sldMkLst>
          <pc:docMk/>
          <pc:sldMk cId="3860881813" sldId="1080"/>
        </pc:sldMkLst>
        <pc:spChg chg="mod">
          <ac:chgData name="Chunping Xu" userId="a5962ba47313b1f5" providerId="LiveId" clId="{4694E851-E6A7-491D-95C6-4A29E9F72F32}" dt="2021-03-18T16:48:22.301" v="997"/>
          <ac:spMkLst>
            <pc:docMk/>
            <pc:sldMk cId="3860881813" sldId="1080"/>
            <ac:spMk id="160782" creationId="{BDFD54D5-728E-4DE0-B8CD-BB0D37C84E5C}"/>
          </ac:spMkLst>
        </pc:spChg>
      </pc:sldChg>
      <pc:sldChg chg="modSp add mod">
        <pc:chgData name="Chunping Xu" userId="a5962ba47313b1f5" providerId="LiveId" clId="{4694E851-E6A7-491D-95C6-4A29E9F72F32}" dt="2021-03-18T16:48:04.523" v="994"/>
        <pc:sldMkLst>
          <pc:docMk/>
          <pc:sldMk cId="1366031471" sldId="1096"/>
        </pc:sldMkLst>
        <pc:spChg chg="mod">
          <ac:chgData name="Chunping Xu" userId="a5962ba47313b1f5" providerId="LiveId" clId="{4694E851-E6A7-491D-95C6-4A29E9F72F32}" dt="2021-03-18T16:48:04.523" v="994"/>
          <ac:spMkLst>
            <pc:docMk/>
            <pc:sldMk cId="1366031471" sldId="1096"/>
            <ac:spMk id="160782" creationId="{BDFD54D5-728E-4DE0-B8CD-BB0D37C84E5C}"/>
          </ac:spMkLst>
        </pc:spChg>
      </pc:sldChg>
      <pc:sldChg chg="addSp delSp modSp add del mod modAnim">
        <pc:chgData name="Chunping Xu" userId="a5962ba47313b1f5" providerId="LiveId" clId="{4694E851-E6A7-491D-95C6-4A29E9F72F32}" dt="2021-03-09T06:31:14.733" v="871" actId="47"/>
        <pc:sldMkLst>
          <pc:docMk/>
          <pc:sldMk cId="1283365752" sldId="1098"/>
        </pc:sldMkLst>
        <pc:spChg chg="mod">
          <ac:chgData name="Chunping Xu" userId="a5962ba47313b1f5" providerId="LiveId" clId="{4694E851-E6A7-491D-95C6-4A29E9F72F32}" dt="2021-03-06T03:27:33.194" v="817" actId="207"/>
          <ac:spMkLst>
            <pc:docMk/>
            <pc:sldMk cId="1283365752" sldId="1098"/>
            <ac:spMk id="160782" creationId="{BDFD54D5-728E-4DE0-B8CD-BB0D37C84E5C}"/>
          </ac:spMkLst>
        </pc:spChg>
        <pc:graphicFrameChg chg="add del mod">
          <ac:chgData name="Chunping Xu" userId="a5962ba47313b1f5" providerId="LiveId" clId="{4694E851-E6A7-491D-95C6-4A29E9F72F32}" dt="2021-02-26T17:53:23.898" v="240"/>
          <ac:graphicFrameMkLst>
            <pc:docMk/>
            <pc:sldMk cId="1283365752" sldId="1098"/>
            <ac:graphicFrameMk id="2" creationId="{BCFC49E3-41F5-4878-8B52-4C7DA4748673}"/>
          </ac:graphicFrameMkLst>
        </pc:graphicFrameChg>
        <pc:graphicFrameChg chg="add del mod">
          <ac:chgData name="Chunping Xu" userId="a5962ba47313b1f5" providerId="LiveId" clId="{4694E851-E6A7-491D-95C6-4A29E9F72F32}" dt="2021-02-26T18:01:55.534" v="274"/>
          <ac:graphicFrameMkLst>
            <pc:docMk/>
            <pc:sldMk cId="1283365752" sldId="1098"/>
            <ac:graphicFrameMk id="3" creationId="{D853399F-477C-45AE-B375-06268C2F3D60}"/>
          </ac:graphicFrameMkLst>
        </pc:graphicFrameChg>
      </pc:sldChg>
      <pc:sldChg chg="modSp add mod ord">
        <pc:chgData name="Chunping Xu" userId="a5962ba47313b1f5" providerId="LiveId" clId="{4694E851-E6A7-491D-95C6-4A29E9F72F32}" dt="2021-03-18T18:48:08.409" v="1236" actId="20577"/>
        <pc:sldMkLst>
          <pc:docMk/>
          <pc:sldMk cId="3547631624" sldId="1099"/>
        </pc:sldMkLst>
        <pc:spChg chg="mod">
          <ac:chgData name="Chunping Xu" userId="a5962ba47313b1f5" providerId="LiveId" clId="{4694E851-E6A7-491D-95C6-4A29E9F72F32}" dt="2021-03-18T18:48:08.409" v="1236" actId="20577"/>
          <ac:spMkLst>
            <pc:docMk/>
            <pc:sldMk cId="3547631624" sldId="1099"/>
            <ac:spMk id="160782" creationId="{BDFD54D5-728E-4DE0-B8CD-BB0D37C84E5C}"/>
          </ac:spMkLst>
        </pc:spChg>
      </pc:sldChg>
      <pc:sldChg chg="modSp add mod">
        <pc:chgData name="Chunping Xu" userId="a5962ba47313b1f5" providerId="LiveId" clId="{4694E851-E6A7-491D-95C6-4A29E9F72F32}" dt="2021-03-18T19:08:56.855" v="1270"/>
        <pc:sldMkLst>
          <pc:docMk/>
          <pc:sldMk cId="829457335" sldId="1105"/>
        </pc:sldMkLst>
        <pc:spChg chg="mod">
          <ac:chgData name="Chunping Xu" userId="a5962ba47313b1f5" providerId="LiveId" clId="{4694E851-E6A7-491D-95C6-4A29E9F72F32}" dt="2021-03-18T19:08:56.855" v="1270"/>
          <ac:spMkLst>
            <pc:docMk/>
            <pc:sldMk cId="829457335" sldId="1105"/>
            <ac:spMk id="160782" creationId="{BDFD54D5-728E-4DE0-B8CD-BB0D37C84E5C}"/>
          </ac:spMkLst>
        </pc:spChg>
      </pc:sldChg>
      <pc:sldChg chg="modSp add mod ord">
        <pc:chgData name="Chunping Xu" userId="a5962ba47313b1f5" providerId="LiveId" clId="{4694E851-E6A7-491D-95C6-4A29E9F72F32}" dt="2021-03-18T19:09:20.227" v="1273"/>
        <pc:sldMkLst>
          <pc:docMk/>
          <pc:sldMk cId="2525696250" sldId="1106"/>
        </pc:sldMkLst>
        <pc:spChg chg="mod">
          <ac:chgData name="Chunping Xu" userId="a5962ba47313b1f5" providerId="LiveId" clId="{4694E851-E6A7-491D-95C6-4A29E9F72F32}" dt="2021-03-18T19:09:20.227" v="1273"/>
          <ac:spMkLst>
            <pc:docMk/>
            <pc:sldMk cId="2525696250" sldId="1106"/>
            <ac:spMk id="160782" creationId="{BDFD54D5-728E-4DE0-B8CD-BB0D37C84E5C}"/>
          </ac:spMkLst>
        </pc:spChg>
      </pc:sldChg>
      <pc:sldChg chg="addSp delSp modSp new del mod">
        <pc:chgData name="Chunping Xu" userId="a5962ba47313b1f5" providerId="LiveId" clId="{4694E851-E6A7-491D-95C6-4A29E9F72F32}" dt="2021-03-09T06:27:27.037" v="839" actId="47"/>
        <pc:sldMkLst>
          <pc:docMk/>
          <pc:sldMk cId="434244980" sldId="1107"/>
        </pc:sldMkLst>
        <pc:spChg chg="del">
          <ac:chgData name="Chunping Xu" userId="a5962ba47313b1f5" providerId="LiveId" clId="{4694E851-E6A7-491D-95C6-4A29E9F72F32}" dt="2021-02-25T17:31:25.260" v="62" actId="21"/>
          <ac:spMkLst>
            <pc:docMk/>
            <pc:sldMk cId="434244980" sldId="1107"/>
            <ac:spMk id="2" creationId="{205CE890-8819-4F4A-A8B9-C6A027B9E9AB}"/>
          </ac:spMkLst>
        </pc:spChg>
        <pc:spChg chg="del">
          <ac:chgData name="Chunping Xu" userId="a5962ba47313b1f5" providerId="LiveId" clId="{4694E851-E6A7-491D-95C6-4A29E9F72F32}" dt="2021-02-25T17:31:17.102" v="61"/>
          <ac:spMkLst>
            <pc:docMk/>
            <pc:sldMk cId="434244980" sldId="1107"/>
            <ac:spMk id="3" creationId="{1CB5D476-AE29-4A43-8099-1C43ECC9D4D2}"/>
          </ac:spMkLst>
        </pc:spChg>
        <pc:graphicFrameChg chg="add mod modGraphic">
          <ac:chgData name="Chunping Xu" userId="a5962ba47313b1f5" providerId="LiveId" clId="{4694E851-E6A7-491D-95C6-4A29E9F72F32}" dt="2021-03-05T21:46:19.889" v="781" actId="120"/>
          <ac:graphicFrameMkLst>
            <pc:docMk/>
            <pc:sldMk cId="434244980" sldId="1107"/>
            <ac:graphicFrameMk id="4" creationId="{ECD4F5CC-82D4-4EA9-A72A-E99467E08419}"/>
          </ac:graphicFrameMkLst>
        </pc:graphicFrameChg>
      </pc:sldChg>
      <pc:sldChg chg="addSp delSp modSp new del mod ord">
        <pc:chgData name="Chunping Xu" userId="a5962ba47313b1f5" providerId="LiveId" clId="{4694E851-E6A7-491D-95C6-4A29E9F72F32}" dt="2021-03-09T06:27:27.037" v="839" actId="47"/>
        <pc:sldMkLst>
          <pc:docMk/>
          <pc:sldMk cId="2016803796" sldId="1108"/>
        </pc:sldMkLst>
        <pc:spChg chg="del">
          <ac:chgData name="Chunping Xu" userId="a5962ba47313b1f5" providerId="LiveId" clId="{4694E851-E6A7-491D-95C6-4A29E9F72F32}" dt="2021-02-25T17:38:56.409" v="79" actId="21"/>
          <ac:spMkLst>
            <pc:docMk/>
            <pc:sldMk cId="2016803796" sldId="1108"/>
            <ac:spMk id="2" creationId="{CAC305B6-06E7-4A9C-91B7-9BDD366CF507}"/>
          </ac:spMkLst>
        </pc:spChg>
        <pc:spChg chg="del">
          <ac:chgData name="Chunping Xu" userId="a5962ba47313b1f5" providerId="LiveId" clId="{4694E851-E6A7-491D-95C6-4A29E9F72F32}" dt="2021-02-25T17:37:16.776" v="72"/>
          <ac:spMkLst>
            <pc:docMk/>
            <pc:sldMk cId="2016803796" sldId="1108"/>
            <ac:spMk id="3" creationId="{5FE23997-B0AF-4BAF-936C-073A5AE98123}"/>
          </ac:spMkLst>
        </pc:spChg>
        <pc:spChg chg="add del mod">
          <ac:chgData name="Chunping Xu" userId="a5962ba47313b1f5" providerId="LiveId" clId="{4694E851-E6A7-491D-95C6-4A29E9F72F32}" dt="2021-02-25T17:40:58.207" v="84"/>
          <ac:spMkLst>
            <pc:docMk/>
            <pc:sldMk cId="2016803796" sldId="1108"/>
            <ac:spMk id="6" creationId="{7DA2DE92-E47D-43C8-974D-2A76E0B342ED}"/>
          </ac:spMkLst>
        </pc:spChg>
        <pc:spChg chg="add del mod">
          <ac:chgData name="Chunping Xu" userId="a5962ba47313b1f5" providerId="LiveId" clId="{4694E851-E6A7-491D-95C6-4A29E9F72F32}" dt="2021-02-25T17:44:49.875" v="92"/>
          <ac:spMkLst>
            <pc:docMk/>
            <pc:sldMk cId="2016803796" sldId="1108"/>
            <ac:spMk id="9" creationId="{0BD482EA-5FC9-4EB5-9B97-161FA9B0275D}"/>
          </ac:spMkLst>
        </pc:spChg>
        <pc:graphicFrameChg chg="add del mod modGraphic">
          <ac:chgData name="Chunping Xu" userId="a5962ba47313b1f5" providerId="LiveId" clId="{4694E851-E6A7-491D-95C6-4A29E9F72F32}" dt="2021-02-25T17:40:40.125" v="83" actId="21"/>
          <ac:graphicFrameMkLst>
            <pc:docMk/>
            <pc:sldMk cId="2016803796" sldId="1108"/>
            <ac:graphicFrameMk id="4" creationId="{EA270644-B234-47E1-A798-E8854CC74661}"/>
          </ac:graphicFrameMkLst>
        </pc:graphicFrameChg>
        <pc:graphicFrameChg chg="add del mod modGraphic">
          <ac:chgData name="Chunping Xu" userId="a5962ba47313b1f5" providerId="LiveId" clId="{4694E851-E6A7-491D-95C6-4A29E9F72F32}" dt="2021-02-25T17:44:28.119" v="89" actId="21"/>
          <ac:graphicFrameMkLst>
            <pc:docMk/>
            <pc:sldMk cId="2016803796" sldId="1108"/>
            <ac:graphicFrameMk id="7" creationId="{91A24D04-0A12-42A2-B348-0C9EDBB2F66E}"/>
          </ac:graphicFrameMkLst>
        </pc:graphicFrameChg>
        <pc:graphicFrameChg chg="add del mod">
          <ac:chgData name="Chunping Xu" userId="a5962ba47313b1f5" providerId="LiveId" clId="{4694E851-E6A7-491D-95C6-4A29E9F72F32}" dt="2021-02-25T17:44:33.149" v="91"/>
          <ac:graphicFrameMkLst>
            <pc:docMk/>
            <pc:sldMk cId="2016803796" sldId="1108"/>
            <ac:graphicFrameMk id="10" creationId="{EC9FCEBA-8823-49F8-867E-7D7E848BFB01}"/>
          </ac:graphicFrameMkLst>
        </pc:graphicFrameChg>
        <pc:graphicFrameChg chg="add mod modGraphic">
          <ac:chgData name="Chunping Xu" userId="a5962ba47313b1f5" providerId="LiveId" clId="{4694E851-E6A7-491D-95C6-4A29E9F72F32}" dt="2021-03-05T21:51:11.731" v="812"/>
          <ac:graphicFrameMkLst>
            <pc:docMk/>
            <pc:sldMk cId="2016803796" sldId="1108"/>
            <ac:graphicFrameMk id="11" creationId="{6C68293F-D658-4C70-AACE-246E17654A4D}"/>
          </ac:graphicFrameMkLst>
        </pc:graphicFrameChg>
      </pc:sldChg>
      <pc:sldChg chg="addSp delSp modSp new del mod">
        <pc:chgData name="Chunping Xu" userId="a5962ba47313b1f5" providerId="LiveId" clId="{4694E851-E6A7-491D-95C6-4A29E9F72F32}" dt="2021-03-09T06:27:27.037" v="839" actId="47"/>
        <pc:sldMkLst>
          <pc:docMk/>
          <pc:sldMk cId="3443673820" sldId="1109"/>
        </pc:sldMkLst>
        <pc:spChg chg="del">
          <ac:chgData name="Chunping Xu" userId="a5962ba47313b1f5" providerId="LiveId" clId="{4694E851-E6A7-491D-95C6-4A29E9F72F32}" dt="2021-02-25T17:37:44.217" v="74" actId="21"/>
          <ac:spMkLst>
            <pc:docMk/>
            <pc:sldMk cId="3443673820" sldId="1109"/>
            <ac:spMk id="2" creationId="{43FCF15A-2474-4119-A284-8C5EB0EF6F98}"/>
          </ac:spMkLst>
        </pc:spChg>
        <pc:spChg chg="del">
          <ac:chgData name="Chunping Xu" userId="a5962ba47313b1f5" providerId="LiveId" clId="{4694E851-E6A7-491D-95C6-4A29E9F72F32}" dt="2021-02-25T17:37:36.871" v="73"/>
          <ac:spMkLst>
            <pc:docMk/>
            <pc:sldMk cId="3443673820" sldId="1109"/>
            <ac:spMk id="3" creationId="{42B0005F-1151-4430-B2F3-9C2A32BDBF9D}"/>
          </ac:spMkLst>
        </pc:spChg>
        <pc:graphicFrameChg chg="add mod modGraphic">
          <ac:chgData name="Chunping Xu" userId="a5962ba47313b1f5" providerId="LiveId" clId="{4694E851-E6A7-491D-95C6-4A29E9F72F32}" dt="2021-02-28T19:26:54.450" v="763"/>
          <ac:graphicFrameMkLst>
            <pc:docMk/>
            <pc:sldMk cId="3443673820" sldId="1109"/>
            <ac:graphicFrameMk id="4" creationId="{C5A18E53-3F6C-4E92-B20E-EF39FC2F1859}"/>
          </ac:graphicFrameMkLst>
        </pc:graphicFrameChg>
      </pc:sldChg>
      <pc:sldChg chg="addSp delSp modSp new mod">
        <pc:chgData name="Chunping Xu" userId="a5962ba47313b1f5" providerId="LiveId" clId="{4694E851-E6A7-491D-95C6-4A29E9F72F32}" dt="2021-03-05T21:51:49.679" v="813" actId="14734"/>
        <pc:sldMkLst>
          <pc:docMk/>
          <pc:sldMk cId="3128841211" sldId="1110"/>
        </pc:sldMkLst>
        <pc:spChg chg="del">
          <ac:chgData name="Chunping Xu" userId="a5962ba47313b1f5" providerId="LiveId" clId="{4694E851-E6A7-491D-95C6-4A29E9F72F32}" dt="2021-02-25T17:47:19.411" v="97"/>
          <ac:spMkLst>
            <pc:docMk/>
            <pc:sldMk cId="3128841211" sldId="1110"/>
            <ac:spMk id="3" creationId="{5A7D5E95-7575-42AB-9D45-B98CD21CFF13}"/>
          </ac:spMkLst>
        </pc:spChg>
        <pc:graphicFrameChg chg="add mod modGraphic">
          <ac:chgData name="Chunping Xu" userId="a5962ba47313b1f5" providerId="LiveId" clId="{4694E851-E6A7-491D-95C6-4A29E9F72F32}" dt="2021-03-05T21:51:49.679" v="813" actId="14734"/>
          <ac:graphicFrameMkLst>
            <pc:docMk/>
            <pc:sldMk cId="3128841211" sldId="1110"/>
            <ac:graphicFrameMk id="4" creationId="{6F3720DB-81B7-4D12-8647-A2509C569085}"/>
          </ac:graphicFrameMkLst>
        </pc:graphicFrameChg>
      </pc:sldChg>
      <pc:sldChg chg="modSp add del mod">
        <pc:chgData name="Chunping Xu" userId="a5962ba47313b1f5" providerId="LiveId" clId="{4694E851-E6A7-491D-95C6-4A29E9F72F32}" dt="2021-03-09T06:28:11.716" v="842" actId="47"/>
        <pc:sldMkLst>
          <pc:docMk/>
          <pc:sldMk cId="1512747255" sldId="1111"/>
        </pc:sldMkLst>
        <pc:spChg chg="mod">
          <ac:chgData name="Chunping Xu" userId="a5962ba47313b1f5" providerId="LiveId" clId="{4694E851-E6A7-491D-95C6-4A29E9F72F32}" dt="2021-02-26T15:41:47.325" v="121"/>
          <ac:spMkLst>
            <pc:docMk/>
            <pc:sldMk cId="1512747255" sldId="1111"/>
            <ac:spMk id="3" creationId="{00000000-0000-0000-0000-000000000000}"/>
          </ac:spMkLst>
        </pc:spChg>
      </pc:sldChg>
      <pc:sldChg chg="modSp add del mod">
        <pc:chgData name="Chunping Xu" userId="a5962ba47313b1f5" providerId="LiveId" clId="{4694E851-E6A7-491D-95C6-4A29E9F72F32}" dt="2021-03-09T06:27:51.874" v="840" actId="47"/>
        <pc:sldMkLst>
          <pc:docMk/>
          <pc:sldMk cId="2451078173" sldId="1112"/>
        </pc:sldMkLst>
        <pc:spChg chg="mod">
          <ac:chgData name="Chunping Xu" userId="a5962ba47313b1f5" providerId="LiveId" clId="{4694E851-E6A7-491D-95C6-4A29E9F72F32}" dt="2021-02-26T15:55:39.404" v="139" actId="20577"/>
          <ac:spMkLst>
            <pc:docMk/>
            <pc:sldMk cId="2451078173" sldId="1112"/>
            <ac:spMk id="160782" creationId="{BDFD54D5-728E-4DE0-B8CD-BB0D37C84E5C}"/>
          </ac:spMkLst>
        </pc:spChg>
      </pc:sldChg>
      <pc:sldChg chg="modSp add del mod">
        <pc:chgData name="Chunping Xu" userId="a5962ba47313b1f5" providerId="LiveId" clId="{4694E851-E6A7-491D-95C6-4A29E9F72F32}" dt="2021-03-09T06:27:53.326" v="841" actId="47"/>
        <pc:sldMkLst>
          <pc:docMk/>
          <pc:sldMk cId="2846746371" sldId="1113"/>
        </pc:sldMkLst>
        <pc:spChg chg="mod">
          <ac:chgData name="Chunping Xu" userId="a5962ba47313b1f5" providerId="LiveId" clId="{4694E851-E6A7-491D-95C6-4A29E9F72F32}" dt="2021-02-26T15:43:56.675" v="130" actId="20577"/>
          <ac:spMkLst>
            <pc:docMk/>
            <pc:sldMk cId="2846746371" sldId="1113"/>
            <ac:spMk id="160782" creationId="{BDFD54D5-728E-4DE0-B8CD-BB0D37C84E5C}"/>
          </ac:spMkLst>
        </pc:spChg>
      </pc:sldChg>
      <pc:sldChg chg="modSp add mod">
        <pc:chgData name="Chunping Xu" userId="a5962ba47313b1f5" providerId="LiveId" clId="{4694E851-E6A7-491D-95C6-4A29E9F72F32}" dt="2021-03-18T16:44:33.871" v="979" actId="20577"/>
        <pc:sldMkLst>
          <pc:docMk/>
          <pc:sldMk cId="93574944" sldId="1114"/>
        </pc:sldMkLst>
        <pc:spChg chg="mod">
          <ac:chgData name="Chunping Xu" userId="a5962ba47313b1f5" providerId="LiveId" clId="{4694E851-E6A7-491D-95C6-4A29E9F72F32}" dt="2021-03-18T16:44:33.871" v="979" actId="20577"/>
          <ac:spMkLst>
            <pc:docMk/>
            <pc:sldMk cId="93574944" sldId="1114"/>
            <ac:spMk id="160782" creationId="{BDFD54D5-728E-4DE0-B8CD-BB0D37C84E5C}"/>
          </ac:spMkLst>
        </pc:spChg>
      </pc:sldChg>
      <pc:sldChg chg="del">
        <pc:chgData name="Chunping Xu" userId="a5962ba47313b1f5" providerId="LiveId" clId="{4694E851-E6A7-491D-95C6-4A29E9F72F32}" dt="2021-03-18T16:47:11.720" v="989" actId="47"/>
        <pc:sldMkLst>
          <pc:docMk/>
          <pc:sldMk cId="51614622" sldId="1115"/>
        </pc:sldMkLst>
      </pc:sldChg>
      <pc:sldChg chg="modSp add del mod">
        <pc:chgData name="Chunping Xu" userId="a5962ba47313b1f5" providerId="LiveId" clId="{4694E851-E6A7-491D-95C6-4A29E9F72F32}" dt="2021-03-09T06:31:14.733" v="871" actId="47"/>
        <pc:sldMkLst>
          <pc:docMk/>
          <pc:sldMk cId="3163243701" sldId="1115"/>
        </pc:sldMkLst>
        <pc:spChg chg="mod">
          <ac:chgData name="Chunping Xu" userId="a5962ba47313b1f5" providerId="LiveId" clId="{4694E851-E6A7-491D-95C6-4A29E9F72F32}" dt="2021-02-26T18:17:16.586" v="369" actId="207"/>
          <ac:spMkLst>
            <pc:docMk/>
            <pc:sldMk cId="3163243701" sldId="1115"/>
            <ac:spMk id="160782" creationId="{BDFD54D5-728E-4DE0-B8CD-BB0D37C84E5C}"/>
          </ac:spMkLst>
        </pc:spChg>
      </pc:sldChg>
      <pc:sldChg chg="del">
        <pc:chgData name="Chunping Xu" userId="a5962ba47313b1f5" providerId="LiveId" clId="{4694E851-E6A7-491D-95C6-4A29E9F72F32}" dt="2021-03-18T18:51:36.704" v="1249" actId="47"/>
        <pc:sldMkLst>
          <pc:docMk/>
          <pc:sldMk cId="82524200" sldId="1116"/>
        </pc:sldMkLst>
      </pc:sldChg>
      <pc:sldChg chg="modSp add del mod">
        <pc:chgData name="Chunping Xu" userId="a5962ba47313b1f5" providerId="LiveId" clId="{4694E851-E6A7-491D-95C6-4A29E9F72F32}" dt="2021-03-09T06:31:14.733" v="871" actId="47"/>
        <pc:sldMkLst>
          <pc:docMk/>
          <pc:sldMk cId="2768489392" sldId="1116"/>
        </pc:sldMkLst>
        <pc:spChg chg="mod">
          <ac:chgData name="Chunping Xu" userId="a5962ba47313b1f5" providerId="LiveId" clId="{4694E851-E6A7-491D-95C6-4A29E9F72F32}" dt="2021-02-26T18:24:00.649" v="394" actId="20577"/>
          <ac:spMkLst>
            <pc:docMk/>
            <pc:sldMk cId="2768489392" sldId="1116"/>
            <ac:spMk id="160782" creationId="{BDFD54D5-728E-4DE0-B8CD-BB0D37C84E5C}"/>
          </ac:spMkLst>
        </pc:spChg>
      </pc:sldChg>
      <pc:sldChg chg="del">
        <pc:chgData name="Chunping Xu" userId="a5962ba47313b1f5" providerId="LiveId" clId="{4694E851-E6A7-491D-95C6-4A29E9F72F32}" dt="2021-03-18T16:46:27.321" v="987" actId="47"/>
        <pc:sldMkLst>
          <pc:docMk/>
          <pc:sldMk cId="272034621" sldId="1117"/>
        </pc:sldMkLst>
      </pc:sldChg>
      <pc:sldChg chg="addSp new del">
        <pc:chgData name="Chunping Xu" userId="a5962ba47313b1f5" providerId="LiveId" clId="{4694E851-E6A7-491D-95C6-4A29E9F72F32}" dt="2021-03-09T06:27:27.037" v="839" actId="47"/>
        <pc:sldMkLst>
          <pc:docMk/>
          <pc:sldMk cId="2329411763" sldId="1117"/>
        </pc:sldMkLst>
        <pc:picChg chg="add">
          <ac:chgData name="Chunping Xu" userId="a5962ba47313b1f5" providerId="LiveId" clId="{4694E851-E6A7-491D-95C6-4A29E9F72F32}" dt="2021-02-28T19:47:10.742" v="777"/>
          <ac:picMkLst>
            <pc:docMk/>
            <pc:sldMk cId="2329411763" sldId="1117"/>
            <ac:picMk id="4" creationId="{E37DD0E7-1A70-4E81-A07E-EC06D2667A46}"/>
          </ac:picMkLst>
        </pc:picChg>
      </pc:sldChg>
      <pc:sldChg chg="addSp new del">
        <pc:chgData name="Chunping Xu" userId="a5962ba47313b1f5" providerId="LiveId" clId="{4694E851-E6A7-491D-95C6-4A29E9F72F32}" dt="2021-03-09T06:27:27.037" v="839" actId="47"/>
        <pc:sldMkLst>
          <pc:docMk/>
          <pc:sldMk cId="2474814433" sldId="1118"/>
        </pc:sldMkLst>
        <pc:picChg chg="add">
          <ac:chgData name="Chunping Xu" userId="a5962ba47313b1f5" providerId="LiveId" clId="{4694E851-E6A7-491D-95C6-4A29E9F72F32}" dt="2021-02-28T19:50:59.837" v="779"/>
          <ac:picMkLst>
            <pc:docMk/>
            <pc:sldMk cId="2474814433" sldId="1118"/>
            <ac:picMk id="4" creationId="{6E090EFE-5336-48B6-824B-2047BD3C515A}"/>
          </ac:picMkLst>
        </pc:picChg>
      </pc:sldChg>
      <pc:sldChg chg="add del">
        <pc:chgData name="Chunping Xu" userId="a5962ba47313b1f5" providerId="LiveId" clId="{4694E851-E6A7-491D-95C6-4A29E9F72F32}" dt="2021-03-09T06:31:45.914" v="873" actId="47"/>
        <pc:sldMkLst>
          <pc:docMk/>
          <pc:sldMk cId="4224964891" sldId="1119"/>
        </pc:sldMkLst>
      </pc:sldChg>
      <pc:sldChg chg="modSp mod">
        <pc:chgData name="Chunping Xu" userId="a5962ba47313b1f5" providerId="LiveId" clId="{4694E851-E6A7-491D-95C6-4A29E9F72F32}" dt="2021-03-12T23:53:15.677" v="937" actId="20577"/>
        <pc:sldMkLst>
          <pc:docMk/>
          <pc:sldMk cId="1434670935" sldId="1122"/>
        </pc:sldMkLst>
        <pc:spChg chg="mod">
          <ac:chgData name="Chunping Xu" userId="a5962ba47313b1f5" providerId="LiveId" clId="{4694E851-E6A7-491D-95C6-4A29E9F72F32}" dt="2021-03-12T23:53:15.677" v="937" actId="20577"/>
          <ac:spMkLst>
            <pc:docMk/>
            <pc:sldMk cId="1434670935" sldId="1122"/>
            <ac:spMk id="160782" creationId="{BDFD54D5-728E-4DE0-B8CD-BB0D37C84E5C}"/>
          </ac:spMkLst>
        </pc:spChg>
      </pc:sldChg>
      <pc:sldChg chg="modSp mod ord">
        <pc:chgData name="Chunping Xu" userId="a5962ba47313b1f5" providerId="LiveId" clId="{4694E851-E6A7-491D-95C6-4A29E9F72F32}" dt="2021-03-18T18:39:08.242" v="1127"/>
        <pc:sldMkLst>
          <pc:docMk/>
          <pc:sldMk cId="2466762688" sldId="1127"/>
        </pc:sldMkLst>
        <pc:spChg chg="mod">
          <ac:chgData name="Chunping Xu" userId="a5962ba47313b1f5" providerId="LiveId" clId="{4694E851-E6A7-491D-95C6-4A29E9F72F32}" dt="2021-03-18T18:37:52.467" v="1125" actId="20577"/>
          <ac:spMkLst>
            <pc:docMk/>
            <pc:sldMk cId="2466762688" sldId="1127"/>
            <ac:spMk id="160782" creationId="{BDFD54D5-728E-4DE0-B8CD-BB0D37C84E5C}"/>
          </ac:spMkLst>
        </pc:spChg>
      </pc:sldChg>
      <pc:sldChg chg="modSp mod ord">
        <pc:chgData name="Chunping Xu" userId="a5962ba47313b1f5" providerId="LiveId" clId="{4694E851-E6A7-491D-95C6-4A29E9F72F32}" dt="2021-03-18T18:49:12.540" v="1247"/>
        <pc:sldMkLst>
          <pc:docMk/>
          <pc:sldMk cId="1963077570" sldId="1128"/>
        </pc:sldMkLst>
        <pc:spChg chg="mod">
          <ac:chgData name="Chunping Xu" userId="a5962ba47313b1f5" providerId="LiveId" clId="{4694E851-E6A7-491D-95C6-4A29E9F72F32}" dt="2021-03-18T18:42:13.624" v="1227"/>
          <ac:spMkLst>
            <pc:docMk/>
            <pc:sldMk cId="1963077570" sldId="1128"/>
            <ac:spMk id="160782" creationId="{BDFD54D5-728E-4DE0-B8CD-BB0D37C84E5C}"/>
          </ac:spMkLst>
        </pc:spChg>
      </pc:sldChg>
      <pc:sldChg chg="modSp mod ord">
        <pc:chgData name="Chunping Xu" userId="a5962ba47313b1f5" providerId="LiveId" clId="{4694E851-E6A7-491D-95C6-4A29E9F72F32}" dt="2021-03-18T18:48:48.993" v="1245"/>
        <pc:sldMkLst>
          <pc:docMk/>
          <pc:sldMk cId="2915100857" sldId="1129"/>
        </pc:sldMkLst>
        <pc:spChg chg="mod">
          <ac:chgData name="Chunping Xu" userId="a5962ba47313b1f5" providerId="LiveId" clId="{4694E851-E6A7-491D-95C6-4A29E9F72F32}" dt="2021-03-18T18:48:48.993" v="1245"/>
          <ac:spMkLst>
            <pc:docMk/>
            <pc:sldMk cId="2915100857" sldId="1129"/>
            <ac:spMk id="160782" creationId="{BDFD54D5-728E-4DE0-B8CD-BB0D37C84E5C}"/>
          </ac:spMkLst>
        </pc:spChg>
      </pc:sldChg>
      <pc:sldChg chg="modSp mod">
        <pc:chgData name="Chunping Xu" userId="a5962ba47313b1f5" providerId="LiveId" clId="{4694E851-E6A7-491D-95C6-4A29E9F72F32}" dt="2021-03-18T19:09:38.021" v="1276"/>
        <pc:sldMkLst>
          <pc:docMk/>
          <pc:sldMk cId="932149622" sldId="1130"/>
        </pc:sldMkLst>
        <pc:spChg chg="mod">
          <ac:chgData name="Chunping Xu" userId="a5962ba47313b1f5" providerId="LiveId" clId="{4694E851-E6A7-491D-95C6-4A29E9F72F32}" dt="2021-03-18T19:09:38.021" v="1276"/>
          <ac:spMkLst>
            <pc:docMk/>
            <pc:sldMk cId="932149622" sldId="1130"/>
            <ac:spMk id="160782" creationId="{BDFD54D5-728E-4DE0-B8CD-BB0D37C84E5C}"/>
          </ac:spMkLst>
        </pc:spChg>
      </pc:sldChg>
      <pc:sldChg chg="ord">
        <pc:chgData name="Chunping Xu" userId="a5962ba47313b1f5" providerId="LiveId" clId="{4694E851-E6A7-491D-95C6-4A29E9F72F32}" dt="2021-03-18T19:09:58.550" v="1278"/>
        <pc:sldMkLst>
          <pc:docMk/>
          <pc:sldMk cId="2458268968" sldId="1132"/>
        </pc:sldMkLst>
      </pc:sldChg>
      <pc:sldChg chg="modSp mod modAnim">
        <pc:chgData name="Chunping Xu" userId="a5962ba47313b1f5" providerId="LiveId" clId="{4694E851-E6A7-491D-95C6-4A29E9F72F32}" dt="2021-03-18T16:45:06.148" v="983" actId="20577"/>
        <pc:sldMkLst>
          <pc:docMk/>
          <pc:sldMk cId="2654228899" sldId="1135"/>
        </pc:sldMkLst>
        <pc:spChg chg="mod">
          <ac:chgData name="Chunping Xu" userId="a5962ba47313b1f5" providerId="LiveId" clId="{4694E851-E6A7-491D-95C6-4A29E9F72F32}" dt="2021-03-18T16:45:06.148" v="983" actId="20577"/>
          <ac:spMkLst>
            <pc:docMk/>
            <pc:sldMk cId="2654228899" sldId="1135"/>
            <ac:spMk id="160782" creationId="{BDFD54D5-728E-4DE0-B8CD-BB0D37C84E5C}"/>
          </ac:spMkLst>
        </pc:spChg>
      </pc:sldChg>
      <pc:sldChg chg="new del">
        <pc:chgData name="Chunping Xu" userId="a5962ba47313b1f5" providerId="LiveId" clId="{4694E851-E6A7-491D-95C6-4A29E9F72F32}" dt="2021-03-12T22:02:34.075" v="894" actId="47"/>
        <pc:sldMkLst>
          <pc:docMk/>
          <pc:sldMk cId="3387168839" sldId="1136"/>
        </pc:sldMkLst>
      </pc:sldChg>
      <pc:sldChg chg="modSp add mod">
        <pc:chgData name="Chunping Xu" userId="a5962ba47313b1f5" providerId="LiveId" clId="{4694E851-E6A7-491D-95C6-4A29E9F72F32}" dt="2021-03-18T19:07:12.396" v="1259"/>
        <pc:sldMkLst>
          <pc:docMk/>
          <pc:sldMk cId="970242031" sldId="1137"/>
        </pc:sldMkLst>
        <pc:spChg chg="mod">
          <ac:chgData name="Chunping Xu" userId="a5962ba47313b1f5" providerId="LiveId" clId="{4694E851-E6A7-491D-95C6-4A29E9F72F32}" dt="2021-03-18T19:07:12.396" v="1259"/>
          <ac:spMkLst>
            <pc:docMk/>
            <pc:sldMk cId="970242031" sldId="1137"/>
            <ac:spMk id="160782" creationId="{BDFD54D5-728E-4DE0-B8CD-BB0D37C84E5C}"/>
          </ac:spMkLst>
        </pc:spChg>
      </pc:sldChg>
      <pc:sldChg chg="add">
        <pc:chgData name="Chunping Xu" userId="a5962ba47313b1f5" providerId="LiveId" clId="{4694E851-E6A7-491D-95C6-4A29E9F72F32}" dt="2021-03-12T23:22:37.926" v="909"/>
        <pc:sldMkLst>
          <pc:docMk/>
          <pc:sldMk cId="4024519667" sldId="1138"/>
        </pc:sldMkLst>
      </pc:sldChg>
      <pc:sldChg chg="modSp add modAnim">
        <pc:chgData name="Chunping Xu" userId="a5962ba47313b1f5" providerId="LiveId" clId="{4694E851-E6A7-491D-95C6-4A29E9F72F32}" dt="2021-03-12T23:26:24.156" v="933"/>
        <pc:sldMkLst>
          <pc:docMk/>
          <pc:sldMk cId="1742232189" sldId="1139"/>
        </pc:sldMkLst>
        <pc:spChg chg="mod">
          <ac:chgData name="Chunping Xu" userId="a5962ba47313b1f5" providerId="LiveId" clId="{4694E851-E6A7-491D-95C6-4A29E9F72F32}" dt="2021-03-12T23:26:22.335" v="932" actId="1076"/>
          <ac:spMkLst>
            <pc:docMk/>
            <pc:sldMk cId="1742232189" sldId="1139"/>
            <ac:spMk id="160782" creationId="{BDFD54D5-728E-4DE0-B8CD-BB0D37C84E5C}"/>
          </ac:spMkLst>
        </pc:spChg>
      </pc:sldChg>
      <pc:sldChg chg="modSp add mod">
        <pc:chgData name="Chunping Xu" userId="a5962ba47313b1f5" providerId="LiveId" clId="{4694E851-E6A7-491D-95C6-4A29E9F72F32}" dt="2021-03-18T16:46:38.053" v="988" actId="20577"/>
        <pc:sldMkLst>
          <pc:docMk/>
          <pc:sldMk cId="477026868" sldId="1140"/>
        </pc:sldMkLst>
        <pc:spChg chg="mod">
          <ac:chgData name="Chunping Xu" userId="a5962ba47313b1f5" providerId="LiveId" clId="{4694E851-E6A7-491D-95C6-4A29E9F72F32}" dt="2021-03-18T16:46:38.053" v="988" actId="20577"/>
          <ac:spMkLst>
            <pc:docMk/>
            <pc:sldMk cId="477026868" sldId="1140"/>
            <ac:spMk id="160782" creationId="{BDFD54D5-728E-4DE0-B8CD-BB0D37C84E5C}"/>
          </ac:spMkLst>
        </pc:spChg>
      </pc:sldChg>
      <pc:sldChg chg="modSp add mod">
        <pc:chgData name="Chunping Xu" userId="a5962ba47313b1f5" providerId="LiveId" clId="{4694E851-E6A7-491D-95C6-4A29E9F72F32}" dt="2021-03-18T18:51:24.750" v="1248" actId="20577"/>
        <pc:sldMkLst>
          <pc:docMk/>
          <pc:sldMk cId="1652251790" sldId="1141"/>
        </pc:sldMkLst>
        <pc:spChg chg="mod">
          <ac:chgData name="Chunping Xu" userId="a5962ba47313b1f5" providerId="LiveId" clId="{4694E851-E6A7-491D-95C6-4A29E9F72F32}" dt="2021-03-18T18:51:24.750" v="1248" actId="20577"/>
          <ac:spMkLst>
            <pc:docMk/>
            <pc:sldMk cId="1652251790" sldId="1141"/>
            <ac:spMk id="160782" creationId="{BDFD54D5-728E-4DE0-B8CD-BB0D37C84E5C}"/>
          </ac:spMkLst>
        </pc:spChg>
      </pc:sldChg>
      <pc:sldChg chg="add">
        <pc:chgData name="Chunping Xu" userId="a5962ba47313b1f5" providerId="LiveId" clId="{4694E851-E6A7-491D-95C6-4A29E9F72F32}" dt="2021-03-18T16:46:24.050" v="986"/>
        <pc:sldMkLst>
          <pc:docMk/>
          <pc:sldMk cId="1962407467" sldId="1142"/>
        </pc:sldMkLst>
      </pc:sldChg>
      <pc:sldChg chg="modSp add mod">
        <pc:chgData name="Chunping Xu" userId="a5962ba47313b1f5" providerId="LiveId" clId="{4694E851-E6A7-491D-95C6-4A29E9F72F32}" dt="2021-03-18T19:08:12.639" v="1262"/>
        <pc:sldMkLst>
          <pc:docMk/>
          <pc:sldMk cId="1073509388" sldId="1143"/>
        </pc:sldMkLst>
        <pc:spChg chg="mod">
          <ac:chgData name="Chunping Xu" userId="a5962ba47313b1f5" providerId="LiveId" clId="{4694E851-E6A7-491D-95C6-4A29E9F72F32}" dt="2021-03-18T19:08:12.639" v="1262"/>
          <ac:spMkLst>
            <pc:docMk/>
            <pc:sldMk cId="1073509388" sldId="1143"/>
            <ac:spMk id="160782" creationId="{BDFD54D5-728E-4DE0-B8CD-BB0D37C84E5C}"/>
          </ac:spMkLst>
        </pc:spChg>
      </pc:sldChg>
      <pc:sldChg chg="modSp add mod">
        <pc:chgData name="Chunping Xu" userId="a5962ba47313b1f5" providerId="LiveId" clId="{4694E851-E6A7-491D-95C6-4A29E9F72F32}" dt="2021-03-18T19:08:33.026" v="1267"/>
        <pc:sldMkLst>
          <pc:docMk/>
          <pc:sldMk cId="1209245989" sldId="1144"/>
        </pc:sldMkLst>
        <pc:spChg chg="mod">
          <ac:chgData name="Chunping Xu" userId="a5962ba47313b1f5" providerId="LiveId" clId="{4694E851-E6A7-491D-95C6-4A29E9F72F32}" dt="2021-03-18T19:08:33.026" v="1267"/>
          <ac:spMkLst>
            <pc:docMk/>
            <pc:sldMk cId="1209245989" sldId="1144"/>
            <ac:spMk id="160782" creationId="{BDFD54D5-728E-4DE0-B8CD-BB0D37C84E5C}"/>
          </ac:spMkLst>
        </pc:spChg>
      </pc:sldChg>
      <pc:sldChg chg="add">
        <pc:chgData name="Chunping Xu" userId="a5962ba47313b1f5" providerId="LiveId" clId="{4694E851-E6A7-491D-95C6-4A29E9F72F32}" dt="2021-03-18T18:51:45.170" v="1252"/>
        <pc:sldMkLst>
          <pc:docMk/>
          <pc:sldMk cId="3992666403" sldId="1145"/>
        </pc:sldMkLst>
      </pc:sldChg>
      <pc:sldChg chg="add">
        <pc:chgData name="Chunping Xu" userId="a5962ba47313b1f5" providerId="LiveId" clId="{4694E851-E6A7-491D-95C6-4A29E9F72F32}" dt="2021-03-18T18:51:45.701" v="1253"/>
        <pc:sldMkLst>
          <pc:docMk/>
          <pc:sldMk cId="3230079357" sldId="1146"/>
        </pc:sldMkLst>
      </pc:sldChg>
      <pc:sldChg chg="add">
        <pc:chgData name="Chunping Xu" userId="a5962ba47313b1f5" providerId="LiveId" clId="{4694E851-E6A7-491D-95C6-4A29E9F72F32}" dt="2021-03-18T18:51:46.190" v="1254"/>
        <pc:sldMkLst>
          <pc:docMk/>
          <pc:sldMk cId="593554853" sldId="1147"/>
        </pc:sldMkLst>
      </pc:sldChg>
      <pc:sldChg chg="add">
        <pc:chgData name="Chunping Xu" userId="a5962ba47313b1f5" providerId="LiveId" clId="{4694E851-E6A7-491D-95C6-4A29E9F72F32}" dt="2021-03-18T19:10:18.076" v="1279"/>
        <pc:sldMkLst>
          <pc:docMk/>
          <pc:sldMk cId="3182274185" sldId="1148"/>
        </pc:sldMkLst>
      </pc:sldChg>
      <pc:sldChg chg="add">
        <pc:chgData name="Chunping Xu" userId="a5962ba47313b1f5" providerId="LiveId" clId="{4694E851-E6A7-491D-95C6-4A29E9F72F32}" dt="2021-03-18T19:10:41.318" v="1280"/>
        <pc:sldMkLst>
          <pc:docMk/>
          <pc:sldMk cId="1575846724" sldId="1149"/>
        </pc:sldMkLst>
      </pc:sldChg>
      <pc:sldChg chg="add">
        <pc:chgData name="Chunping Xu" userId="a5962ba47313b1f5" providerId="LiveId" clId="{4694E851-E6A7-491D-95C6-4A29E9F72F32}" dt="2021-03-18T22:44:34.699" v="1281"/>
        <pc:sldMkLst>
          <pc:docMk/>
          <pc:sldMk cId="2474814433" sldId="1150"/>
        </pc:sldMkLst>
      </pc:sldChg>
    </pc:docChg>
  </pc:docChgLst>
  <pc:docChgLst>
    <pc:chgData name="Chunping Xu" userId="a5962ba47313b1f5" providerId="LiveId" clId="{811D0160-E8A3-4801-922C-09BBDF2099DA}"/>
    <pc:docChg chg="delSld">
      <pc:chgData name="Chunping Xu" userId="a5962ba47313b1f5" providerId="LiveId" clId="{811D0160-E8A3-4801-922C-09BBDF2099DA}" dt="2020-11-07T16:36:32.822" v="0" actId="47"/>
      <pc:docMkLst>
        <pc:docMk/>
      </pc:docMkLst>
      <pc:sldChg chg="del">
        <pc:chgData name="Chunping Xu" userId="a5962ba47313b1f5" providerId="LiveId" clId="{811D0160-E8A3-4801-922C-09BBDF2099DA}" dt="2020-11-07T16:36:32.822" v="0" actId="47"/>
        <pc:sldMkLst>
          <pc:docMk/>
          <pc:sldMk cId="0" sldId="493"/>
        </pc:sldMkLst>
      </pc:sldChg>
      <pc:sldChg chg="del">
        <pc:chgData name="Chunping Xu" userId="a5962ba47313b1f5" providerId="LiveId" clId="{811D0160-E8A3-4801-922C-09BBDF2099DA}" dt="2020-11-07T16:36:32.822" v="0" actId="47"/>
        <pc:sldMkLst>
          <pc:docMk/>
          <pc:sldMk cId="0" sldId="505"/>
        </pc:sldMkLst>
      </pc:sldChg>
      <pc:sldChg chg="del">
        <pc:chgData name="Chunping Xu" userId="a5962ba47313b1f5" providerId="LiveId" clId="{811D0160-E8A3-4801-922C-09BBDF2099DA}" dt="2020-11-07T16:36:32.822" v="0" actId="47"/>
        <pc:sldMkLst>
          <pc:docMk/>
          <pc:sldMk cId="0" sldId="509"/>
        </pc:sldMkLst>
      </pc:sldChg>
      <pc:sldChg chg="del">
        <pc:chgData name="Chunping Xu" userId="a5962ba47313b1f5" providerId="LiveId" clId="{811D0160-E8A3-4801-922C-09BBDF2099DA}" dt="2020-11-07T16:36:32.822" v="0" actId="47"/>
        <pc:sldMkLst>
          <pc:docMk/>
          <pc:sldMk cId="0" sldId="519"/>
        </pc:sldMkLst>
      </pc:sldChg>
      <pc:sldChg chg="del">
        <pc:chgData name="Chunping Xu" userId="a5962ba47313b1f5" providerId="LiveId" clId="{811D0160-E8A3-4801-922C-09BBDF2099DA}" dt="2020-11-07T16:36:32.822" v="0" actId="47"/>
        <pc:sldMkLst>
          <pc:docMk/>
          <pc:sldMk cId="0" sldId="522"/>
        </pc:sldMkLst>
      </pc:sldChg>
      <pc:sldChg chg="del">
        <pc:chgData name="Chunping Xu" userId="a5962ba47313b1f5" providerId="LiveId" clId="{811D0160-E8A3-4801-922C-09BBDF2099DA}" dt="2020-11-07T16:36:32.822" v="0" actId="47"/>
        <pc:sldMkLst>
          <pc:docMk/>
          <pc:sldMk cId="0" sldId="535"/>
        </pc:sldMkLst>
      </pc:sldChg>
      <pc:sldChg chg="del">
        <pc:chgData name="Chunping Xu" userId="a5962ba47313b1f5" providerId="LiveId" clId="{811D0160-E8A3-4801-922C-09BBDF2099DA}" dt="2020-11-07T16:36:32.822" v="0" actId="47"/>
        <pc:sldMkLst>
          <pc:docMk/>
          <pc:sldMk cId="0" sldId="550"/>
        </pc:sldMkLst>
      </pc:sldChg>
      <pc:sldChg chg="del">
        <pc:chgData name="Chunping Xu" userId="a5962ba47313b1f5" providerId="LiveId" clId="{811D0160-E8A3-4801-922C-09BBDF2099DA}" dt="2020-11-07T16:36:32.822" v="0" actId="47"/>
        <pc:sldMkLst>
          <pc:docMk/>
          <pc:sldMk cId="0" sldId="551"/>
        </pc:sldMkLst>
      </pc:sldChg>
      <pc:sldChg chg="del">
        <pc:chgData name="Chunping Xu" userId="a5962ba47313b1f5" providerId="LiveId" clId="{811D0160-E8A3-4801-922C-09BBDF2099DA}" dt="2020-11-07T16:36:32.822" v="0" actId="47"/>
        <pc:sldMkLst>
          <pc:docMk/>
          <pc:sldMk cId="0" sldId="552"/>
        </pc:sldMkLst>
      </pc:sldChg>
      <pc:sldChg chg="del">
        <pc:chgData name="Chunping Xu" userId="a5962ba47313b1f5" providerId="LiveId" clId="{811D0160-E8A3-4801-922C-09BBDF2099DA}" dt="2020-11-07T16:36:32.822" v="0" actId="47"/>
        <pc:sldMkLst>
          <pc:docMk/>
          <pc:sldMk cId="0" sldId="553"/>
        </pc:sldMkLst>
      </pc:sldChg>
      <pc:sldChg chg="del">
        <pc:chgData name="Chunping Xu" userId="a5962ba47313b1f5" providerId="LiveId" clId="{811D0160-E8A3-4801-922C-09BBDF2099DA}" dt="2020-11-07T16:36:32.822" v="0" actId="47"/>
        <pc:sldMkLst>
          <pc:docMk/>
          <pc:sldMk cId="0" sldId="555"/>
        </pc:sldMkLst>
      </pc:sldChg>
      <pc:sldChg chg="del">
        <pc:chgData name="Chunping Xu" userId="a5962ba47313b1f5" providerId="LiveId" clId="{811D0160-E8A3-4801-922C-09BBDF2099DA}" dt="2020-11-07T16:36:32.822" v="0" actId="47"/>
        <pc:sldMkLst>
          <pc:docMk/>
          <pc:sldMk cId="0" sldId="556"/>
        </pc:sldMkLst>
      </pc:sldChg>
      <pc:sldChg chg="del">
        <pc:chgData name="Chunping Xu" userId="a5962ba47313b1f5" providerId="LiveId" clId="{811D0160-E8A3-4801-922C-09BBDF2099DA}" dt="2020-11-07T16:36:32.822" v="0" actId="47"/>
        <pc:sldMkLst>
          <pc:docMk/>
          <pc:sldMk cId="0" sldId="557"/>
        </pc:sldMkLst>
      </pc:sldChg>
      <pc:sldChg chg="del">
        <pc:chgData name="Chunping Xu" userId="a5962ba47313b1f5" providerId="LiveId" clId="{811D0160-E8A3-4801-922C-09BBDF2099DA}" dt="2020-11-07T16:36:32.822" v="0" actId="47"/>
        <pc:sldMkLst>
          <pc:docMk/>
          <pc:sldMk cId="0" sldId="558"/>
        </pc:sldMkLst>
      </pc:sldChg>
      <pc:sldChg chg="del">
        <pc:chgData name="Chunping Xu" userId="a5962ba47313b1f5" providerId="LiveId" clId="{811D0160-E8A3-4801-922C-09BBDF2099DA}" dt="2020-11-07T16:36:32.822" v="0" actId="47"/>
        <pc:sldMkLst>
          <pc:docMk/>
          <pc:sldMk cId="0" sldId="559"/>
        </pc:sldMkLst>
      </pc:sldChg>
      <pc:sldChg chg="del">
        <pc:chgData name="Chunping Xu" userId="a5962ba47313b1f5" providerId="LiveId" clId="{811D0160-E8A3-4801-922C-09BBDF2099DA}" dt="2020-11-07T16:36:32.822" v="0" actId="47"/>
        <pc:sldMkLst>
          <pc:docMk/>
          <pc:sldMk cId="0" sldId="560"/>
        </pc:sldMkLst>
      </pc:sldChg>
      <pc:sldChg chg="del">
        <pc:chgData name="Chunping Xu" userId="a5962ba47313b1f5" providerId="LiveId" clId="{811D0160-E8A3-4801-922C-09BBDF2099DA}" dt="2020-11-07T16:36:32.822" v="0" actId="47"/>
        <pc:sldMkLst>
          <pc:docMk/>
          <pc:sldMk cId="0" sldId="561"/>
        </pc:sldMkLst>
      </pc:sldChg>
      <pc:sldChg chg="del">
        <pc:chgData name="Chunping Xu" userId="a5962ba47313b1f5" providerId="LiveId" clId="{811D0160-E8A3-4801-922C-09BBDF2099DA}" dt="2020-11-07T16:36:32.822" v="0" actId="47"/>
        <pc:sldMkLst>
          <pc:docMk/>
          <pc:sldMk cId="0" sldId="566"/>
        </pc:sldMkLst>
      </pc:sldChg>
      <pc:sldChg chg="del">
        <pc:chgData name="Chunping Xu" userId="a5962ba47313b1f5" providerId="LiveId" clId="{811D0160-E8A3-4801-922C-09BBDF2099DA}" dt="2020-11-07T16:36:32.822" v="0" actId="47"/>
        <pc:sldMkLst>
          <pc:docMk/>
          <pc:sldMk cId="0" sldId="567"/>
        </pc:sldMkLst>
      </pc:sldChg>
      <pc:sldChg chg="del">
        <pc:chgData name="Chunping Xu" userId="a5962ba47313b1f5" providerId="LiveId" clId="{811D0160-E8A3-4801-922C-09BBDF2099DA}" dt="2020-11-07T16:36:32.822" v="0" actId="47"/>
        <pc:sldMkLst>
          <pc:docMk/>
          <pc:sldMk cId="0" sldId="568"/>
        </pc:sldMkLst>
      </pc:sldChg>
      <pc:sldChg chg="del">
        <pc:chgData name="Chunping Xu" userId="a5962ba47313b1f5" providerId="LiveId" clId="{811D0160-E8A3-4801-922C-09BBDF2099DA}" dt="2020-11-07T16:36:32.822" v="0" actId="47"/>
        <pc:sldMkLst>
          <pc:docMk/>
          <pc:sldMk cId="0" sldId="569"/>
        </pc:sldMkLst>
      </pc:sldChg>
      <pc:sldChg chg="del">
        <pc:chgData name="Chunping Xu" userId="a5962ba47313b1f5" providerId="LiveId" clId="{811D0160-E8A3-4801-922C-09BBDF2099DA}" dt="2020-11-07T16:36:32.822" v="0" actId="47"/>
        <pc:sldMkLst>
          <pc:docMk/>
          <pc:sldMk cId="0" sldId="570"/>
        </pc:sldMkLst>
      </pc:sldChg>
      <pc:sldChg chg="del">
        <pc:chgData name="Chunping Xu" userId="a5962ba47313b1f5" providerId="LiveId" clId="{811D0160-E8A3-4801-922C-09BBDF2099DA}" dt="2020-11-07T16:36:32.822" v="0" actId="47"/>
        <pc:sldMkLst>
          <pc:docMk/>
          <pc:sldMk cId="0" sldId="571"/>
        </pc:sldMkLst>
      </pc:sldChg>
      <pc:sldChg chg="del">
        <pc:chgData name="Chunping Xu" userId="a5962ba47313b1f5" providerId="LiveId" clId="{811D0160-E8A3-4801-922C-09BBDF2099DA}" dt="2020-11-07T16:36:32.822" v="0" actId="47"/>
        <pc:sldMkLst>
          <pc:docMk/>
          <pc:sldMk cId="0" sldId="572"/>
        </pc:sldMkLst>
      </pc:sldChg>
      <pc:sldChg chg="del">
        <pc:chgData name="Chunping Xu" userId="a5962ba47313b1f5" providerId="LiveId" clId="{811D0160-E8A3-4801-922C-09BBDF2099DA}" dt="2020-11-07T16:36:32.822" v="0" actId="47"/>
        <pc:sldMkLst>
          <pc:docMk/>
          <pc:sldMk cId="0" sldId="573"/>
        </pc:sldMkLst>
      </pc:sldChg>
      <pc:sldChg chg="del">
        <pc:chgData name="Chunping Xu" userId="a5962ba47313b1f5" providerId="LiveId" clId="{811D0160-E8A3-4801-922C-09BBDF2099DA}" dt="2020-11-07T16:36:32.822" v="0" actId="47"/>
        <pc:sldMkLst>
          <pc:docMk/>
          <pc:sldMk cId="0" sldId="574"/>
        </pc:sldMkLst>
      </pc:sldChg>
      <pc:sldChg chg="del">
        <pc:chgData name="Chunping Xu" userId="a5962ba47313b1f5" providerId="LiveId" clId="{811D0160-E8A3-4801-922C-09BBDF2099DA}" dt="2020-11-07T16:36:32.822" v="0" actId="47"/>
        <pc:sldMkLst>
          <pc:docMk/>
          <pc:sldMk cId="0" sldId="575"/>
        </pc:sldMkLst>
      </pc:sldChg>
      <pc:sldChg chg="del">
        <pc:chgData name="Chunping Xu" userId="a5962ba47313b1f5" providerId="LiveId" clId="{811D0160-E8A3-4801-922C-09BBDF2099DA}" dt="2020-11-07T16:36:32.822" v="0" actId="47"/>
        <pc:sldMkLst>
          <pc:docMk/>
          <pc:sldMk cId="0" sldId="576"/>
        </pc:sldMkLst>
      </pc:sldChg>
      <pc:sldChg chg="del">
        <pc:chgData name="Chunping Xu" userId="a5962ba47313b1f5" providerId="LiveId" clId="{811D0160-E8A3-4801-922C-09BBDF2099DA}" dt="2020-11-07T16:36:32.822" v="0" actId="47"/>
        <pc:sldMkLst>
          <pc:docMk/>
          <pc:sldMk cId="0" sldId="577"/>
        </pc:sldMkLst>
      </pc:sldChg>
      <pc:sldChg chg="del">
        <pc:chgData name="Chunping Xu" userId="a5962ba47313b1f5" providerId="LiveId" clId="{811D0160-E8A3-4801-922C-09BBDF2099DA}" dt="2020-11-07T16:36:32.822" v="0" actId="47"/>
        <pc:sldMkLst>
          <pc:docMk/>
          <pc:sldMk cId="0" sldId="578"/>
        </pc:sldMkLst>
      </pc:sldChg>
      <pc:sldChg chg="del">
        <pc:chgData name="Chunping Xu" userId="a5962ba47313b1f5" providerId="LiveId" clId="{811D0160-E8A3-4801-922C-09BBDF2099DA}" dt="2020-11-07T16:36:32.822" v="0" actId="47"/>
        <pc:sldMkLst>
          <pc:docMk/>
          <pc:sldMk cId="0" sldId="579"/>
        </pc:sldMkLst>
      </pc:sldChg>
      <pc:sldChg chg="del">
        <pc:chgData name="Chunping Xu" userId="a5962ba47313b1f5" providerId="LiveId" clId="{811D0160-E8A3-4801-922C-09BBDF2099DA}" dt="2020-11-07T16:36:32.822" v="0" actId="47"/>
        <pc:sldMkLst>
          <pc:docMk/>
          <pc:sldMk cId="0" sldId="580"/>
        </pc:sldMkLst>
      </pc:sldChg>
      <pc:sldChg chg="del">
        <pc:chgData name="Chunping Xu" userId="a5962ba47313b1f5" providerId="LiveId" clId="{811D0160-E8A3-4801-922C-09BBDF2099DA}" dt="2020-11-07T16:36:32.822" v="0" actId="47"/>
        <pc:sldMkLst>
          <pc:docMk/>
          <pc:sldMk cId="0" sldId="581"/>
        </pc:sldMkLst>
      </pc:sldChg>
      <pc:sldChg chg="del">
        <pc:chgData name="Chunping Xu" userId="a5962ba47313b1f5" providerId="LiveId" clId="{811D0160-E8A3-4801-922C-09BBDF2099DA}" dt="2020-11-07T16:36:32.822" v="0" actId="47"/>
        <pc:sldMkLst>
          <pc:docMk/>
          <pc:sldMk cId="0" sldId="582"/>
        </pc:sldMkLst>
      </pc:sldChg>
      <pc:sldChg chg="del">
        <pc:chgData name="Chunping Xu" userId="a5962ba47313b1f5" providerId="LiveId" clId="{811D0160-E8A3-4801-922C-09BBDF2099DA}" dt="2020-11-07T16:36:32.822" v="0" actId="47"/>
        <pc:sldMkLst>
          <pc:docMk/>
          <pc:sldMk cId="0" sldId="584"/>
        </pc:sldMkLst>
      </pc:sldChg>
      <pc:sldChg chg="del">
        <pc:chgData name="Chunping Xu" userId="a5962ba47313b1f5" providerId="LiveId" clId="{811D0160-E8A3-4801-922C-09BBDF2099DA}" dt="2020-11-07T16:36:32.822" v="0" actId="47"/>
        <pc:sldMkLst>
          <pc:docMk/>
          <pc:sldMk cId="4217706891" sldId="875"/>
        </pc:sldMkLst>
      </pc:sldChg>
      <pc:sldChg chg="del">
        <pc:chgData name="Chunping Xu" userId="a5962ba47313b1f5" providerId="LiveId" clId="{811D0160-E8A3-4801-922C-09BBDF2099DA}" dt="2020-11-07T16:36:32.822" v="0" actId="47"/>
        <pc:sldMkLst>
          <pc:docMk/>
          <pc:sldMk cId="2900043789" sldId="876"/>
        </pc:sldMkLst>
      </pc:sldChg>
      <pc:sldMasterChg chg="delSldLayout">
        <pc:chgData name="Chunping Xu" userId="a5962ba47313b1f5" providerId="LiveId" clId="{811D0160-E8A3-4801-922C-09BBDF2099DA}" dt="2020-11-07T16:36:32.822" v="0" actId="47"/>
        <pc:sldMasterMkLst>
          <pc:docMk/>
          <pc:sldMasterMk cId="2416302548" sldId="2147483660"/>
        </pc:sldMasterMkLst>
        <pc:sldLayoutChg chg="del">
          <pc:chgData name="Chunping Xu" userId="a5962ba47313b1f5" providerId="LiveId" clId="{811D0160-E8A3-4801-922C-09BBDF2099DA}" dt="2020-11-07T16:36:32.822" v="0" actId="47"/>
          <pc:sldLayoutMkLst>
            <pc:docMk/>
            <pc:sldMasterMk cId="2416302548" sldId="2147483660"/>
            <pc:sldLayoutMk cId="1167208078" sldId="2147483672"/>
          </pc:sldLayoutMkLst>
        </pc:sldLayoutChg>
      </pc:sldMasterChg>
    </pc:docChg>
  </pc:docChgLst>
  <pc:docChgLst>
    <pc:chgData name="Chunping Xu" userId="a5962ba47313b1f5" providerId="LiveId" clId="{3908A0FE-071C-4B3F-9E94-4AF552DF31DA}"/>
    <pc:docChg chg="addSld delSld modSld">
      <pc:chgData name="Chunping Xu" userId="a5962ba47313b1f5" providerId="LiveId" clId="{3908A0FE-071C-4B3F-9E94-4AF552DF31DA}" dt="2020-12-01T19:41:27.004" v="1" actId="47"/>
      <pc:docMkLst>
        <pc:docMk/>
      </pc:docMkLst>
      <pc:sldChg chg="del">
        <pc:chgData name="Chunping Xu" userId="a5962ba47313b1f5" providerId="LiveId" clId="{3908A0FE-071C-4B3F-9E94-4AF552DF31DA}" dt="2020-12-01T19:41:27.004" v="1" actId="47"/>
        <pc:sldMkLst>
          <pc:docMk/>
          <pc:sldMk cId="3661810009" sldId="877"/>
        </pc:sldMkLst>
      </pc:sldChg>
      <pc:sldChg chg="add">
        <pc:chgData name="Chunping Xu" userId="a5962ba47313b1f5" providerId="LiveId" clId="{3908A0FE-071C-4B3F-9E94-4AF552DF31DA}" dt="2020-12-01T19:41:19.811" v="0"/>
        <pc:sldMkLst>
          <pc:docMk/>
          <pc:sldMk cId="161317934" sldId="968"/>
        </pc:sldMkLst>
      </pc:sldChg>
    </pc:docChg>
  </pc:docChgLst>
  <pc:docChgLst>
    <pc:chgData name="Chunping Xu" userId="a5962ba47313b1f5" providerId="LiveId" clId="{7BA7893B-4AF3-460B-AAEA-08E0098FB53B}"/>
    <pc:docChg chg="undo custSel addSld delSld modSld sldOrd">
      <pc:chgData name="Chunping Xu" userId="a5962ba47313b1f5" providerId="LiveId" clId="{7BA7893B-4AF3-460B-AAEA-08E0098FB53B}" dt="2021-03-20T01:42:19.254" v="612"/>
      <pc:docMkLst>
        <pc:docMk/>
      </pc:docMkLst>
      <pc:sldChg chg="del">
        <pc:chgData name="Chunping Xu" userId="a5962ba47313b1f5" providerId="LiveId" clId="{7BA7893B-4AF3-460B-AAEA-08E0098FB53B}" dt="2021-03-18T22:57:37.373" v="194" actId="47"/>
        <pc:sldMkLst>
          <pc:docMk/>
          <pc:sldMk cId="353901946" sldId="1056"/>
        </pc:sldMkLst>
      </pc:sldChg>
      <pc:sldChg chg="modSp mod">
        <pc:chgData name="Chunping Xu" userId="a5962ba47313b1f5" providerId="LiveId" clId="{7BA7893B-4AF3-460B-AAEA-08E0098FB53B}" dt="2021-03-18T22:55:05.833" v="184" actId="20577"/>
        <pc:sldMkLst>
          <pc:docMk/>
          <pc:sldMk cId="829457335" sldId="1105"/>
        </pc:sldMkLst>
        <pc:spChg chg="mod">
          <ac:chgData name="Chunping Xu" userId="a5962ba47313b1f5" providerId="LiveId" clId="{7BA7893B-4AF3-460B-AAEA-08E0098FB53B}" dt="2021-03-18T22:55:05.833" v="184" actId="20577"/>
          <ac:spMkLst>
            <pc:docMk/>
            <pc:sldMk cId="829457335" sldId="1105"/>
            <ac:spMk id="160782" creationId="{BDFD54D5-728E-4DE0-B8CD-BB0D37C84E5C}"/>
          </ac:spMkLst>
        </pc:spChg>
      </pc:sldChg>
      <pc:sldChg chg="modSp mod">
        <pc:chgData name="Chunping Xu" userId="a5962ba47313b1f5" providerId="LiveId" clId="{7BA7893B-4AF3-460B-AAEA-08E0098FB53B}" dt="2021-03-18T22:55:39.646" v="187" actId="20577"/>
        <pc:sldMkLst>
          <pc:docMk/>
          <pc:sldMk cId="2525696250" sldId="1106"/>
        </pc:sldMkLst>
        <pc:spChg chg="mod">
          <ac:chgData name="Chunping Xu" userId="a5962ba47313b1f5" providerId="LiveId" clId="{7BA7893B-4AF3-460B-AAEA-08E0098FB53B}" dt="2021-03-18T22:55:39.646" v="187" actId="20577"/>
          <ac:spMkLst>
            <pc:docMk/>
            <pc:sldMk cId="2525696250" sldId="1106"/>
            <ac:spMk id="160782" creationId="{BDFD54D5-728E-4DE0-B8CD-BB0D37C84E5C}"/>
          </ac:spMkLst>
        </pc:spChg>
      </pc:sldChg>
      <pc:sldChg chg="modSp mod">
        <pc:chgData name="Chunping Xu" userId="a5962ba47313b1f5" providerId="LiveId" clId="{7BA7893B-4AF3-460B-AAEA-08E0098FB53B}" dt="2021-03-19T04:41:37.479" v="291"/>
        <pc:sldMkLst>
          <pc:docMk/>
          <pc:sldMk cId="93574944" sldId="1114"/>
        </pc:sldMkLst>
        <pc:spChg chg="mod">
          <ac:chgData name="Chunping Xu" userId="a5962ba47313b1f5" providerId="LiveId" clId="{7BA7893B-4AF3-460B-AAEA-08E0098FB53B}" dt="2021-03-19T04:41:37.479" v="291"/>
          <ac:spMkLst>
            <pc:docMk/>
            <pc:sldMk cId="93574944" sldId="1114"/>
            <ac:spMk id="160782" creationId="{BDFD54D5-728E-4DE0-B8CD-BB0D37C84E5C}"/>
          </ac:spMkLst>
        </pc:spChg>
      </pc:sldChg>
      <pc:sldChg chg="del">
        <pc:chgData name="Chunping Xu" userId="a5962ba47313b1f5" providerId="LiveId" clId="{7BA7893B-4AF3-460B-AAEA-08E0098FB53B}" dt="2021-03-18T22:57:25.018" v="193" actId="47"/>
        <pc:sldMkLst>
          <pc:docMk/>
          <pc:sldMk cId="4211564048" sldId="1118"/>
        </pc:sldMkLst>
      </pc:sldChg>
      <pc:sldChg chg="del">
        <pc:chgData name="Chunping Xu" userId="a5962ba47313b1f5" providerId="LiveId" clId="{7BA7893B-4AF3-460B-AAEA-08E0098FB53B}" dt="2021-03-18T22:57:25.018" v="193" actId="47"/>
        <pc:sldMkLst>
          <pc:docMk/>
          <pc:sldMk cId="3575625032" sldId="1119"/>
        </pc:sldMkLst>
      </pc:sldChg>
      <pc:sldChg chg="del">
        <pc:chgData name="Chunping Xu" userId="a5962ba47313b1f5" providerId="LiveId" clId="{7BA7893B-4AF3-460B-AAEA-08E0098FB53B}" dt="2021-03-18T22:57:25.018" v="193" actId="47"/>
        <pc:sldMkLst>
          <pc:docMk/>
          <pc:sldMk cId="1604950087" sldId="1120"/>
        </pc:sldMkLst>
      </pc:sldChg>
      <pc:sldChg chg="del">
        <pc:chgData name="Chunping Xu" userId="a5962ba47313b1f5" providerId="LiveId" clId="{7BA7893B-4AF3-460B-AAEA-08E0098FB53B}" dt="2021-03-18T22:57:25.018" v="193" actId="47"/>
        <pc:sldMkLst>
          <pc:docMk/>
          <pc:sldMk cId="2020199812" sldId="1121"/>
        </pc:sldMkLst>
      </pc:sldChg>
      <pc:sldChg chg="del">
        <pc:chgData name="Chunping Xu" userId="a5962ba47313b1f5" providerId="LiveId" clId="{7BA7893B-4AF3-460B-AAEA-08E0098FB53B}" dt="2021-03-18T22:57:25.018" v="193" actId="47"/>
        <pc:sldMkLst>
          <pc:docMk/>
          <pc:sldMk cId="1434670935" sldId="1122"/>
        </pc:sldMkLst>
      </pc:sldChg>
      <pc:sldChg chg="modSp mod modAnim">
        <pc:chgData name="Chunping Xu" userId="a5962ba47313b1f5" providerId="LiveId" clId="{7BA7893B-4AF3-460B-AAEA-08E0098FB53B}" dt="2021-03-20T01:42:19.254" v="612"/>
        <pc:sldMkLst>
          <pc:docMk/>
          <pc:sldMk cId="1963077570" sldId="1128"/>
        </pc:sldMkLst>
        <pc:spChg chg="mod">
          <ac:chgData name="Chunping Xu" userId="a5962ba47313b1f5" providerId="LiveId" clId="{7BA7893B-4AF3-460B-AAEA-08E0098FB53B}" dt="2021-03-20T01:41:28.944" v="607"/>
          <ac:spMkLst>
            <pc:docMk/>
            <pc:sldMk cId="1963077570" sldId="1128"/>
            <ac:spMk id="160782" creationId="{BDFD54D5-728E-4DE0-B8CD-BB0D37C84E5C}"/>
          </ac:spMkLst>
        </pc:spChg>
      </pc:sldChg>
      <pc:sldChg chg="modSp mod">
        <pc:chgData name="Chunping Xu" userId="a5962ba47313b1f5" providerId="LiveId" clId="{7BA7893B-4AF3-460B-AAEA-08E0098FB53B}" dt="2021-03-18T22:55:46.327" v="188" actId="20577"/>
        <pc:sldMkLst>
          <pc:docMk/>
          <pc:sldMk cId="932149622" sldId="1130"/>
        </pc:sldMkLst>
        <pc:spChg chg="mod">
          <ac:chgData name="Chunping Xu" userId="a5962ba47313b1f5" providerId="LiveId" clId="{7BA7893B-4AF3-460B-AAEA-08E0098FB53B}" dt="2021-03-18T22:55:46.327" v="188" actId="20577"/>
          <ac:spMkLst>
            <pc:docMk/>
            <pc:sldMk cId="932149622" sldId="1130"/>
            <ac:spMk id="160782" creationId="{BDFD54D5-728E-4DE0-B8CD-BB0D37C84E5C}"/>
          </ac:spMkLst>
        </pc:spChg>
      </pc:sldChg>
      <pc:sldChg chg="del">
        <pc:chgData name="Chunping Xu" userId="a5962ba47313b1f5" providerId="LiveId" clId="{7BA7893B-4AF3-460B-AAEA-08E0098FB53B}" dt="2021-03-18T22:57:25.018" v="193" actId="47"/>
        <pc:sldMkLst>
          <pc:docMk/>
          <pc:sldMk cId="1264989210" sldId="1131"/>
        </pc:sldMkLst>
      </pc:sldChg>
      <pc:sldChg chg="del">
        <pc:chgData name="Chunping Xu" userId="a5962ba47313b1f5" providerId="LiveId" clId="{7BA7893B-4AF3-460B-AAEA-08E0098FB53B}" dt="2021-03-18T22:57:25.018" v="193" actId="47"/>
        <pc:sldMkLst>
          <pc:docMk/>
          <pc:sldMk cId="2458268968" sldId="1132"/>
        </pc:sldMkLst>
      </pc:sldChg>
      <pc:sldChg chg="del">
        <pc:chgData name="Chunping Xu" userId="a5962ba47313b1f5" providerId="LiveId" clId="{7BA7893B-4AF3-460B-AAEA-08E0098FB53B}" dt="2021-03-18T22:57:25.018" v="193" actId="47"/>
        <pc:sldMkLst>
          <pc:docMk/>
          <pc:sldMk cId="3526225938" sldId="1133"/>
        </pc:sldMkLst>
      </pc:sldChg>
      <pc:sldChg chg="del">
        <pc:chgData name="Chunping Xu" userId="a5962ba47313b1f5" providerId="LiveId" clId="{7BA7893B-4AF3-460B-AAEA-08E0098FB53B}" dt="2021-03-18T22:57:37.373" v="194" actId="47"/>
        <pc:sldMkLst>
          <pc:docMk/>
          <pc:sldMk cId="1825295116" sldId="1134"/>
        </pc:sldMkLst>
      </pc:sldChg>
      <pc:sldChg chg="modSp mod">
        <pc:chgData name="Chunping Xu" userId="a5962ba47313b1f5" providerId="LiveId" clId="{7BA7893B-4AF3-460B-AAEA-08E0098FB53B}" dt="2021-03-19T04:56:23.873" v="509"/>
        <pc:sldMkLst>
          <pc:docMk/>
          <pc:sldMk cId="2654228899" sldId="1135"/>
        </pc:sldMkLst>
        <pc:spChg chg="mod">
          <ac:chgData name="Chunping Xu" userId="a5962ba47313b1f5" providerId="LiveId" clId="{7BA7893B-4AF3-460B-AAEA-08E0098FB53B}" dt="2021-03-19T04:56:23.873" v="509"/>
          <ac:spMkLst>
            <pc:docMk/>
            <pc:sldMk cId="2654228899" sldId="1135"/>
            <ac:spMk id="160782" creationId="{BDFD54D5-728E-4DE0-B8CD-BB0D37C84E5C}"/>
          </ac:spMkLst>
        </pc:spChg>
      </pc:sldChg>
      <pc:sldChg chg="del">
        <pc:chgData name="Chunping Xu" userId="a5962ba47313b1f5" providerId="LiveId" clId="{7BA7893B-4AF3-460B-AAEA-08E0098FB53B}" dt="2021-03-18T22:57:41.216" v="195" actId="47"/>
        <pc:sldMkLst>
          <pc:docMk/>
          <pc:sldMk cId="4024519667" sldId="1138"/>
        </pc:sldMkLst>
      </pc:sldChg>
      <pc:sldChg chg="modSp mod">
        <pc:chgData name="Chunping Xu" userId="a5962ba47313b1f5" providerId="LiveId" clId="{7BA7893B-4AF3-460B-AAEA-08E0098FB53B}" dt="2021-03-18T22:58:04.995" v="233"/>
        <pc:sldMkLst>
          <pc:docMk/>
          <pc:sldMk cId="1742232189" sldId="1139"/>
        </pc:sldMkLst>
        <pc:spChg chg="mod">
          <ac:chgData name="Chunping Xu" userId="a5962ba47313b1f5" providerId="LiveId" clId="{7BA7893B-4AF3-460B-AAEA-08E0098FB53B}" dt="2021-03-18T22:58:04.995" v="233"/>
          <ac:spMkLst>
            <pc:docMk/>
            <pc:sldMk cId="1742232189" sldId="1139"/>
            <ac:spMk id="160782" creationId="{BDFD54D5-728E-4DE0-B8CD-BB0D37C84E5C}"/>
          </ac:spMkLst>
        </pc:spChg>
      </pc:sldChg>
      <pc:sldChg chg="modSp mod">
        <pc:chgData name="Chunping Xu" userId="a5962ba47313b1f5" providerId="LiveId" clId="{7BA7893B-4AF3-460B-AAEA-08E0098FB53B}" dt="2021-03-19T04:41:58.921" v="292"/>
        <pc:sldMkLst>
          <pc:docMk/>
          <pc:sldMk cId="1962407467" sldId="1142"/>
        </pc:sldMkLst>
        <pc:spChg chg="mod">
          <ac:chgData name="Chunping Xu" userId="a5962ba47313b1f5" providerId="LiveId" clId="{7BA7893B-4AF3-460B-AAEA-08E0098FB53B}" dt="2021-03-19T04:41:58.921" v="292"/>
          <ac:spMkLst>
            <pc:docMk/>
            <pc:sldMk cId="1962407467" sldId="1142"/>
            <ac:spMk id="160782" creationId="{BDFD54D5-728E-4DE0-B8CD-BB0D37C84E5C}"/>
          </ac:spMkLst>
        </pc:spChg>
      </pc:sldChg>
      <pc:sldChg chg="modSp mod ord">
        <pc:chgData name="Chunping Xu" userId="a5962ba47313b1f5" providerId="LiveId" clId="{7BA7893B-4AF3-460B-AAEA-08E0098FB53B}" dt="2021-03-18T22:52:19.264" v="38"/>
        <pc:sldMkLst>
          <pc:docMk/>
          <pc:sldMk cId="3992666403" sldId="1145"/>
        </pc:sldMkLst>
        <pc:spChg chg="mod">
          <ac:chgData name="Chunping Xu" userId="a5962ba47313b1f5" providerId="LiveId" clId="{7BA7893B-4AF3-460B-AAEA-08E0098FB53B}" dt="2021-03-18T22:52:19.264" v="38"/>
          <ac:spMkLst>
            <pc:docMk/>
            <pc:sldMk cId="3992666403" sldId="1145"/>
            <ac:spMk id="160782" creationId="{BDFD54D5-728E-4DE0-B8CD-BB0D37C84E5C}"/>
          </ac:spMkLst>
        </pc:spChg>
      </pc:sldChg>
      <pc:sldChg chg="del ord">
        <pc:chgData name="Chunping Xu" userId="a5962ba47313b1f5" providerId="LiveId" clId="{7BA7893B-4AF3-460B-AAEA-08E0098FB53B}" dt="2021-03-18T22:57:25.018" v="193" actId="47"/>
        <pc:sldMkLst>
          <pc:docMk/>
          <pc:sldMk cId="3230079357" sldId="1146"/>
        </pc:sldMkLst>
      </pc:sldChg>
      <pc:sldChg chg="modSp mod ord">
        <pc:chgData name="Chunping Xu" userId="a5962ba47313b1f5" providerId="LiveId" clId="{7BA7893B-4AF3-460B-AAEA-08E0098FB53B}" dt="2021-03-18T23:12:57.915" v="241" actId="20577"/>
        <pc:sldMkLst>
          <pc:docMk/>
          <pc:sldMk cId="593554853" sldId="1147"/>
        </pc:sldMkLst>
        <pc:spChg chg="mod">
          <ac:chgData name="Chunping Xu" userId="a5962ba47313b1f5" providerId="LiveId" clId="{7BA7893B-4AF3-460B-AAEA-08E0098FB53B}" dt="2021-03-18T23:12:57.915" v="241" actId="20577"/>
          <ac:spMkLst>
            <pc:docMk/>
            <pc:sldMk cId="593554853" sldId="1147"/>
            <ac:spMk id="160782" creationId="{BDFD54D5-728E-4DE0-B8CD-BB0D37C84E5C}"/>
          </ac:spMkLst>
        </pc:spChg>
      </pc:sldChg>
      <pc:sldChg chg="del">
        <pc:chgData name="Chunping Xu" userId="a5962ba47313b1f5" providerId="LiveId" clId="{7BA7893B-4AF3-460B-AAEA-08E0098FB53B}" dt="2021-03-18T22:59:46.931" v="234" actId="47"/>
        <pc:sldMkLst>
          <pc:docMk/>
          <pc:sldMk cId="3182274185" sldId="1148"/>
        </pc:sldMkLst>
      </pc:sldChg>
      <pc:sldChg chg="modSp add mod">
        <pc:chgData name="Chunping Xu" userId="a5962ba47313b1f5" providerId="LiveId" clId="{7BA7893B-4AF3-460B-AAEA-08E0098FB53B}" dt="2021-03-18T22:53:03.239" v="98"/>
        <pc:sldMkLst>
          <pc:docMk/>
          <pc:sldMk cId="3708712618" sldId="1151"/>
        </pc:sldMkLst>
        <pc:spChg chg="mod">
          <ac:chgData name="Chunping Xu" userId="a5962ba47313b1f5" providerId="LiveId" clId="{7BA7893B-4AF3-460B-AAEA-08E0098FB53B}" dt="2021-03-18T22:53:03.239" v="98"/>
          <ac:spMkLst>
            <pc:docMk/>
            <pc:sldMk cId="3708712618" sldId="1151"/>
            <ac:spMk id="160782" creationId="{BDFD54D5-728E-4DE0-B8CD-BB0D37C84E5C}"/>
          </ac:spMkLst>
        </pc:spChg>
      </pc:sldChg>
      <pc:sldChg chg="modSp add mod">
        <pc:chgData name="Chunping Xu" userId="a5962ba47313b1f5" providerId="LiveId" clId="{7BA7893B-4AF3-460B-AAEA-08E0098FB53B}" dt="2021-03-18T22:54:21.763" v="177"/>
        <pc:sldMkLst>
          <pc:docMk/>
          <pc:sldMk cId="999456425" sldId="1152"/>
        </pc:sldMkLst>
        <pc:spChg chg="mod">
          <ac:chgData name="Chunping Xu" userId="a5962ba47313b1f5" providerId="LiveId" clId="{7BA7893B-4AF3-460B-AAEA-08E0098FB53B}" dt="2021-03-18T22:54:21.763" v="177"/>
          <ac:spMkLst>
            <pc:docMk/>
            <pc:sldMk cId="999456425" sldId="1152"/>
            <ac:spMk id="160782" creationId="{BDFD54D5-728E-4DE0-B8CD-BB0D37C84E5C}"/>
          </ac:spMkLst>
        </pc:spChg>
      </pc:sldChg>
      <pc:sldChg chg="modSp add mod">
        <pc:chgData name="Chunping Xu" userId="a5962ba47313b1f5" providerId="LiveId" clId="{7BA7893B-4AF3-460B-AAEA-08E0098FB53B}" dt="2021-03-18T23:17:10.976" v="250" actId="20577"/>
        <pc:sldMkLst>
          <pc:docMk/>
          <pc:sldMk cId="985881873" sldId="1153"/>
        </pc:sldMkLst>
        <pc:spChg chg="mod">
          <ac:chgData name="Chunping Xu" userId="a5962ba47313b1f5" providerId="LiveId" clId="{7BA7893B-4AF3-460B-AAEA-08E0098FB53B}" dt="2021-03-18T23:17:10.976" v="250" actId="20577"/>
          <ac:spMkLst>
            <pc:docMk/>
            <pc:sldMk cId="985881873" sldId="1153"/>
            <ac:spMk id="160782" creationId="{BDFD54D5-728E-4DE0-B8CD-BB0D37C84E5C}"/>
          </ac:spMkLst>
        </pc:spChg>
      </pc:sldChg>
      <pc:sldChg chg="modSp add mod">
        <pc:chgData name="Chunping Xu" userId="a5962ba47313b1f5" providerId="LiveId" clId="{7BA7893B-4AF3-460B-AAEA-08E0098FB53B}" dt="2021-03-18T23:17:37.320" v="253"/>
        <pc:sldMkLst>
          <pc:docMk/>
          <pc:sldMk cId="3595429382" sldId="1154"/>
        </pc:sldMkLst>
        <pc:spChg chg="mod">
          <ac:chgData name="Chunping Xu" userId="a5962ba47313b1f5" providerId="LiveId" clId="{7BA7893B-4AF3-460B-AAEA-08E0098FB53B}" dt="2021-03-18T23:17:37.320" v="253"/>
          <ac:spMkLst>
            <pc:docMk/>
            <pc:sldMk cId="3595429382" sldId="1154"/>
            <ac:spMk id="160782" creationId="{BDFD54D5-728E-4DE0-B8CD-BB0D37C84E5C}"/>
          </ac:spMkLst>
        </pc:spChg>
      </pc:sldChg>
      <pc:sldChg chg="modSp add mod">
        <pc:chgData name="Chunping Xu" userId="a5962ba47313b1f5" providerId="LiveId" clId="{7BA7893B-4AF3-460B-AAEA-08E0098FB53B}" dt="2021-03-18T23:17:56.308" v="257"/>
        <pc:sldMkLst>
          <pc:docMk/>
          <pc:sldMk cId="3557440077" sldId="1155"/>
        </pc:sldMkLst>
        <pc:spChg chg="mod">
          <ac:chgData name="Chunping Xu" userId="a5962ba47313b1f5" providerId="LiveId" clId="{7BA7893B-4AF3-460B-AAEA-08E0098FB53B}" dt="2021-03-18T23:17:56.308" v="257"/>
          <ac:spMkLst>
            <pc:docMk/>
            <pc:sldMk cId="3557440077" sldId="1155"/>
            <ac:spMk id="160782" creationId="{BDFD54D5-728E-4DE0-B8CD-BB0D37C84E5C}"/>
          </ac:spMkLst>
        </pc:spChg>
      </pc:sldChg>
      <pc:sldChg chg="modSp add mod">
        <pc:chgData name="Chunping Xu" userId="a5962ba47313b1f5" providerId="LiveId" clId="{7BA7893B-4AF3-460B-AAEA-08E0098FB53B}" dt="2021-03-20T01:42:01.839" v="610" actId="20577"/>
        <pc:sldMkLst>
          <pc:docMk/>
          <pc:sldMk cId="1907116182" sldId="1156"/>
        </pc:sldMkLst>
        <pc:spChg chg="mod">
          <ac:chgData name="Chunping Xu" userId="a5962ba47313b1f5" providerId="LiveId" clId="{7BA7893B-4AF3-460B-AAEA-08E0098FB53B}" dt="2021-03-20T01:42:01.839" v="610" actId="20577"/>
          <ac:spMkLst>
            <pc:docMk/>
            <pc:sldMk cId="1907116182" sldId="1156"/>
            <ac:spMk id="160782" creationId="{BDFD54D5-728E-4DE0-B8CD-BB0D37C84E5C}"/>
          </ac:spMkLst>
        </pc:spChg>
      </pc:sldChg>
    </pc:docChg>
  </pc:docChgLst>
  <pc:docChgLst>
    <pc:chgData name="Chunping Xu" userId="a5962ba47313b1f5" providerId="LiveId" clId="{EDA4BD89-47BB-4118-9A54-DE4CE20233E9}"/>
    <pc:docChg chg="undo redo custSel addSld delSld modSld sldOrd delMainMaster">
      <pc:chgData name="Chunping Xu" userId="a5962ba47313b1f5" providerId="LiveId" clId="{EDA4BD89-47BB-4118-9A54-DE4CE20233E9}" dt="2021-04-28T15:38:10.514" v="791" actId="1076"/>
      <pc:docMkLst>
        <pc:docMk/>
      </pc:docMkLst>
      <pc:sldChg chg="add del">
        <pc:chgData name="Chunping Xu" userId="a5962ba47313b1f5" providerId="LiveId" clId="{EDA4BD89-47BB-4118-9A54-DE4CE20233E9}" dt="2021-04-19T18:10:44.694" v="137"/>
        <pc:sldMkLst>
          <pc:docMk/>
          <pc:sldMk cId="0" sldId="283"/>
        </pc:sldMkLst>
      </pc:sldChg>
      <pc:sldChg chg="add del">
        <pc:chgData name="Chunping Xu" userId="a5962ba47313b1f5" providerId="LiveId" clId="{EDA4BD89-47BB-4118-9A54-DE4CE20233E9}" dt="2021-04-19T18:11:48.639" v="142" actId="47"/>
        <pc:sldMkLst>
          <pc:docMk/>
          <pc:sldMk cId="986370591" sldId="962"/>
        </pc:sldMkLst>
      </pc:sldChg>
      <pc:sldChg chg="add del">
        <pc:chgData name="Chunping Xu" userId="a5962ba47313b1f5" providerId="LiveId" clId="{EDA4BD89-47BB-4118-9A54-DE4CE20233E9}" dt="2021-04-19T18:11:48.639" v="142" actId="47"/>
        <pc:sldMkLst>
          <pc:docMk/>
          <pc:sldMk cId="2852969354" sldId="963"/>
        </pc:sldMkLst>
      </pc:sldChg>
      <pc:sldChg chg="add del">
        <pc:chgData name="Chunping Xu" userId="a5962ba47313b1f5" providerId="LiveId" clId="{EDA4BD89-47BB-4118-9A54-DE4CE20233E9}" dt="2021-04-19T18:10:44.694" v="137"/>
        <pc:sldMkLst>
          <pc:docMk/>
          <pc:sldMk cId="3310854203" sldId="964"/>
        </pc:sldMkLst>
      </pc:sldChg>
      <pc:sldChg chg="add del">
        <pc:chgData name="Chunping Xu" userId="a5962ba47313b1f5" providerId="LiveId" clId="{EDA4BD89-47BB-4118-9A54-DE4CE20233E9}" dt="2021-04-19T18:10:44.694" v="137"/>
        <pc:sldMkLst>
          <pc:docMk/>
          <pc:sldMk cId="2872512275" sldId="965"/>
        </pc:sldMkLst>
      </pc:sldChg>
      <pc:sldChg chg="add del">
        <pc:chgData name="Chunping Xu" userId="a5962ba47313b1f5" providerId="LiveId" clId="{EDA4BD89-47BB-4118-9A54-DE4CE20233E9}" dt="2021-04-19T18:10:44.694" v="137"/>
        <pc:sldMkLst>
          <pc:docMk/>
          <pc:sldMk cId="3827134803" sldId="966"/>
        </pc:sldMkLst>
      </pc:sldChg>
      <pc:sldChg chg="add del">
        <pc:chgData name="Chunping Xu" userId="a5962ba47313b1f5" providerId="LiveId" clId="{EDA4BD89-47BB-4118-9A54-DE4CE20233E9}" dt="2021-04-19T18:10:44.694" v="137"/>
        <pc:sldMkLst>
          <pc:docMk/>
          <pc:sldMk cId="897100237" sldId="967"/>
        </pc:sldMkLst>
      </pc:sldChg>
      <pc:sldChg chg="modSp mod">
        <pc:chgData name="Chunping Xu" userId="a5962ba47313b1f5" providerId="LiveId" clId="{EDA4BD89-47BB-4118-9A54-DE4CE20233E9}" dt="2021-04-16T22:53:12.154" v="13"/>
        <pc:sldMkLst>
          <pc:docMk/>
          <pc:sldMk cId="3941184548" sldId="969"/>
        </pc:sldMkLst>
        <pc:spChg chg="mod">
          <ac:chgData name="Chunping Xu" userId="a5962ba47313b1f5" providerId="LiveId" clId="{EDA4BD89-47BB-4118-9A54-DE4CE20233E9}" dt="2021-04-16T22:53:12.154" v="13"/>
          <ac:spMkLst>
            <pc:docMk/>
            <pc:sldMk cId="3941184548" sldId="969"/>
            <ac:spMk id="441" creationId="{00000000-0000-0000-0000-000000000000}"/>
          </ac:spMkLst>
        </pc:spChg>
      </pc:sldChg>
      <pc:sldChg chg="modSp mod">
        <pc:chgData name="Chunping Xu" userId="a5962ba47313b1f5" providerId="LiveId" clId="{EDA4BD89-47BB-4118-9A54-DE4CE20233E9}" dt="2021-04-19T17:06:57.337" v="86" actId="20577"/>
        <pc:sldMkLst>
          <pc:docMk/>
          <pc:sldMk cId="3860881813" sldId="1080"/>
        </pc:sldMkLst>
        <pc:spChg chg="mod">
          <ac:chgData name="Chunping Xu" userId="a5962ba47313b1f5" providerId="LiveId" clId="{EDA4BD89-47BB-4118-9A54-DE4CE20233E9}" dt="2021-04-19T17:06:57.337" v="86" actId="20577"/>
          <ac:spMkLst>
            <pc:docMk/>
            <pc:sldMk cId="3860881813" sldId="1080"/>
            <ac:spMk id="160782" creationId="{BDFD54D5-728E-4DE0-B8CD-BB0D37C84E5C}"/>
          </ac:spMkLst>
        </pc:spChg>
      </pc:sldChg>
      <pc:sldChg chg="modSp mod">
        <pc:chgData name="Chunping Xu" userId="a5962ba47313b1f5" providerId="LiveId" clId="{EDA4BD89-47BB-4118-9A54-DE4CE20233E9}" dt="2021-04-19T17:09:11.820" v="91"/>
        <pc:sldMkLst>
          <pc:docMk/>
          <pc:sldMk cId="1366031471" sldId="1096"/>
        </pc:sldMkLst>
        <pc:spChg chg="mod">
          <ac:chgData name="Chunping Xu" userId="a5962ba47313b1f5" providerId="LiveId" clId="{EDA4BD89-47BB-4118-9A54-DE4CE20233E9}" dt="2021-04-19T17:09:11.820" v="91"/>
          <ac:spMkLst>
            <pc:docMk/>
            <pc:sldMk cId="1366031471" sldId="1096"/>
            <ac:spMk id="160782" creationId="{BDFD54D5-728E-4DE0-B8CD-BB0D37C84E5C}"/>
          </ac:spMkLst>
        </pc:spChg>
      </pc:sldChg>
      <pc:sldChg chg="modSp mod ord modAnim">
        <pc:chgData name="Chunping Xu" userId="a5962ba47313b1f5" providerId="LiveId" clId="{EDA4BD89-47BB-4118-9A54-DE4CE20233E9}" dt="2021-04-22T22:42:43.536" v="775"/>
        <pc:sldMkLst>
          <pc:docMk/>
          <pc:sldMk cId="3547631624" sldId="1099"/>
        </pc:sldMkLst>
        <pc:spChg chg="mod">
          <ac:chgData name="Chunping Xu" userId="a5962ba47313b1f5" providerId="LiveId" clId="{EDA4BD89-47BB-4118-9A54-DE4CE20233E9}" dt="2021-04-22T22:41:31.488" v="766" actId="20577"/>
          <ac:spMkLst>
            <pc:docMk/>
            <pc:sldMk cId="3547631624" sldId="1099"/>
            <ac:spMk id="160782" creationId="{BDFD54D5-728E-4DE0-B8CD-BB0D37C84E5C}"/>
          </ac:spMkLst>
        </pc:spChg>
      </pc:sldChg>
      <pc:sldChg chg="del">
        <pc:chgData name="Chunping Xu" userId="a5962ba47313b1f5" providerId="LiveId" clId="{EDA4BD89-47BB-4118-9A54-DE4CE20233E9}" dt="2021-04-19T18:18:14.391" v="256" actId="47"/>
        <pc:sldMkLst>
          <pc:docMk/>
          <pc:sldMk cId="829457335" sldId="1105"/>
        </pc:sldMkLst>
      </pc:sldChg>
      <pc:sldChg chg="del">
        <pc:chgData name="Chunping Xu" userId="a5962ba47313b1f5" providerId="LiveId" clId="{EDA4BD89-47BB-4118-9A54-DE4CE20233E9}" dt="2021-04-19T18:18:14.391" v="256" actId="47"/>
        <pc:sldMkLst>
          <pc:docMk/>
          <pc:sldMk cId="2525696250" sldId="1106"/>
        </pc:sldMkLst>
      </pc:sldChg>
      <pc:sldChg chg="del">
        <pc:chgData name="Chunping Xu" userId="a5962ba47313b1f5" providerId="LiveId" clId="{EDA4BD89-47BB-4118-9A54-DE4CE20233E9}" dt="2021-04-21T04:22:32.145" v="402" actId="47"/>
        <pc:sldMkLst>
          <pc:docMk/>
          <pc:sldMk cId="1963077570" sldId="1128"/>
        </pc:sldMkLst>
      </pc:sldChg>
      <pc:sldChg chg="modSp mod">
        <pc:chgData name="Chunping Xu" userId="a5962ba47313b1f5" providerId="LiveId" clId="{EDA4BD89-47BB-4118-9A54-DE4CE20233E9}" dt="2021-04-21T04:22:11.422" v="399" actId="20577"/>
        <pc:sldMkLst>
          <pc:docMk/>
          <pc:sldMk cId="2915100857" sldId="1129"/>
        </pc:sldMkLst>
        <pc:spChg chg="mod">
          <ac:chgData name="Chunping Xu" userId="a5962ba47313b1f5" providerId="LiveId" clId="{EDA4BD89-47BB-4118-9A54-DE4CE20233E9}" dt="2021-04-21T04:22:11.422" v="399" actId="20577"/>
          <ac:spMkLst>
            <pc:docMk/>
            <pc:sldMk cId="2915100857" sldId="1129"/>
            <ac:spMk id="160782" creationId="{BDFD54D5-728E-4DE0-B8CD-BB0D37C84E5C}"/>
          </ac:spMkLst>
        </pc:spChg>
      </pc:sldChg>
      <pc:sldChg chg="del">
        <pc:chgData name="Chunping Xu" userId="a5962ba47313b1f5" providerId="LiveId" clId="{EDA4BD89-47BB-4118-9A54-DE4CE20233E9}" dt="2021-04-21T04:22:32.145" v="402" actId="47"/>
        <pc:sldMkLst>
          <pc:docMk/>
          <pc:sldMk cId="932149622" sldId="1130"/>
        </pc:sldMkLst>
      </pc:sldChg>
      <pc:sldChg chg="del">
        <pc:chgData name="Chunping Xu" userId="a5962ba47313b1f5" providerId="LiveId" clId="{EDA4BD89-47BB-4118-9A54-DE4CE20233E9}" dt="2021-04-21T04:22:32.145" v="402" actId="47"/>
        <pc:sldMkLst>
          <pc:docMk/>
          <pc:sldMk cId="970242031" sldId="1137"/>
        </pc:sldMkLst>
      </pc:sldChg>
      <pc:sldChg chg="modSp modAnim">
        <pc:chgData name="Chunping Xu" userId="a5962ba47313b1f5" providerId="LiveId" clId="{EDA4BD89-47BB-4118-9A54-DE4CE20233E9}" dt="2021-04-22T22:42:17.354" v="774" actId="20577"/>
        <pc:sldMkLst>
          <pc:docMk/>
          <pc:sldMk cId="1742232189" sldId="1139"/>
        </pc:sldMkLst>
        <pc:spChg chg="mod">
          <ac:chgData name="Chunping Xu" userId="a5962ba47313b1f5" providerId="LiveId" clId="{EDA4BD89-47BB-4118-9A54-DE4CE20233E9}" dt="2021-04-22T22:42:17.354" v="774" actId="20577"/>
          <ac:spMkLst>
            <pc:docMk/>
            <pc:sldMk cId="1742232189" sldId="1139"/>
            <ac:spMk id="160782" creationId="{BDFD54D5-728E-4DE0-B8CD-BB0D37C84E5C}"/>
          </ac:spMkLst>
        </pc:spChg>
      </pc:sldChg>
      <pc:sldChg chg="del">
        <pc:chgData name="Chunping Xu" userId="a5962ba47313b1f5" providerId="LiveId" clId="{EDA4BD89-47BB-4118-9A54-DE4CE20233E9}" dt="2021-04-19T18:18:14.391" v="256" actId="47"/>
        <pc:sldMkLst>
          <pc:docMk/>
          <pc:sldMk cId="1962407467" sldId="1142"/>
        </pc:sldMkLst>
      </pc:sldChg>
      <pc:sldChg chg="del">
        <pc:chgData name="Chunping Xu" userId="a5962ba47313b1f5" providerId="LiveId" clId="{EDA4BD89-47BB-4118-9A54-DE4CE20233E9}" dt="2021-04-21T04:22:32.145" v="402" actId="47"/>
        <pc:sldMkLst>
          <pc:docMk/>
          <pc:sldMk cId="1073509388" sldId="1143"/>
        </pc:sldMkLst>
      </pc:sldChg>
      <pc:sldChg chg="del">
        <pc:chgData name="Chunping Xu" userId="a5962ba47313b1f5" providerId="LiveId" clId="{EDA4BD89-47BB-4118-9A54-DE4CE20233E9}" dt="2021-04-21T04:22:32.145" v="402" actId="47"/>
        <pc:sldMkLst>
          <pc:docMk/>
          <pc:sldMk cId="3992666403" sldId="1145"/>
        </pc:sldMkLst>
      </pc:sldChg>
      <pc:sldChg chg="del">
        <pc:chgData name="Chunping Xu" userId="a5962ba47313b1f5" providerId="LiveId" clId="{EDA4BD89-47BB-4118-9A54-DE4CE20233E9}" dt="2021-04-19T18:18:14.391" v="256" actId="47"/>
        <pc:sldMkLst>
          <pc:docMk/>
          <pc:sldMk cId="593554853" sldId="1147"/>
        </pc:sldMkLst>
      </pc:sldChg>
      <pc:sldChg chg="modSp mod ord">
        <pc:chgData name="Chunping Xu" userId="a5962ba47313b1f5" providerId="LiveId" clId="{EDA4BD89-47BB-4118-9A54-DE4CE20233E9}" dt="2021-04-19T18:13:19.458" v="151"/>
        <pc:sldMkLst>
          <pc:docMk/>
          <pc:sldMk cId="985881873" sldId="1153"/>
        </pc:sldMkLst>
        <pc:spChg chg="mod">
          <ac:chgData name="Chunping Xu" userId="a5962ba47313b1f5" providerId="LiveId" clId="{EDA4BD89-47BB-4118-9A54-DE4CE20233E9}" dt="2021-04-19T18:13:19.458" v="151"/>
          <ac:spMkLst>
            <pc:docMk/>
            <pc:sldMk cId="985881873" sldId="1153"/>
            <ac:spMk id="160782" creationId="{BDFD54D5-728E-4DE0-B8CD-BB0D37C84E5C}"/>
          </ac:spMkLst>
        </pc:spChg>
      </pc:sldChg>
      <pc:sldChg chg="del">
        <pc:chgData name="Chunping Xu" userId="a5962ba47313b1f5" providerId="LiveId" clId="{EDA4BD89-47BB-4118-9A54-DE4CE20233E9}" dt="2021-04-19T18:13:26.741" v="152" actId="47"/>
        <pc:sldMkLst>
          <pc:docMk/>
          <pc:sldMk cId="3595429382" sldId="1154"/>
        </pc:sldMkLst>
      </pc:sldChg>
      <pc:sldChg chg="modSp mod">
        <pc:chgData name="Chunping Xu" userId="a5962ba47313b1f5" providerId="LiveId" clId="{EDA4BD89-47BB-4118-9A54-DE4CE20233E9}" dt="2021-04-21T04:22:17.627" v="400"/>
        <pc:sldMkLst>
          <pc:docMk/>
          <pc:sldMk cId="1907116182" sldId="1156"/>
        </pc:sldMkLst>
        <pc:spChg chg="mod">
          <ac:chgData name="Chunping Xu" userId="a5962ba47313b1f5" providerId="LiveId" clId="{EDA4BD89-47BB-4118-9A54-DE4CE20233E9}" dt="2021-04-21T04:22:17.627" v="400"/>
          <ac:spMkLst>
            <pc:docMk/>
            <pc:sldMk cId="1907116182" sldId="1156"/>
            <ac:spMk id="160782" creationId="{BDFD54D5-728E-4DE0-B8CD-BB0D37C84E5C}"/>
          </ac:spMkLst>
        </pc:spChg>
      </pc:sldChg>
      <pc:sldChg chg="del">
        <pc:chgData name="Chunping Xu" userId="a5962ba47313b1f5" providerId="LiveId" clId="{EDA4BD89-47BB-4118-9A54-DE4CE20233E9}" dt="2021-04-19T18:17:56.302" v="255" actId="47"/>
        <pc:sldMkLst>
          <pc:docMk/>
          <pc:sldMk cId="3042361469" sldId="1158"/>
        </pc:sldMkLst>
      </pc:sldChg>
      <pc:sldChg chg="del">
        <pc:chgData name="Chunping Xu" userId="a5962ba47313b1f5" providerId="LiveId" clId="{EDA4BD89-47BB-4118-9A54-DE4CE20233E9}" dt="2021-04-19T18:17:56.302" v="255" actId="47"/>
        <pc:sldMkLst>
          <pc:docMk/>
          <pc:sldMk cId="818231898" sldId="1159"/>
        </pc:sldMkLst>
      </pc:sldChg>
      <pc:sldChg chg="modSp mod">
        <pc:chgData name="Chunping Xu" userId="a5962ba47313b1f5" providerId="LiveId" clId="{EDA4BD89-47BB-4118-9A54-DE4CE20233E9}" dt="2021-04-19T17:42:13.472" v="134"/>
        <pc:sldMkLst>
          <pc:docMk/>
          <pc:sldMk cId="2534022449" sldId="1160"/>
        </pc:sldMkLst>
        <pc:spChg chg="mod">
          <ac:chgData name="Chunping Xu" userId="a5962ba47313b1f5" providerId="LiveId" clId="{EDA4BD89-47BB-4118-9A54-DE4CE20233E9}" dt="2021-04-19T17:42:13.472" v="134"/>
          <ac:spMkLst>
            <pc:docMk/>
            <pc:sldMk cId="2534022449" sldId="1160"/>
            <ac:spMk id="160782" creationId="{BDFD54D5-728E-4DE0-B8CD-BB0D37C84E5C}"/>
          </ac:spMkLst>
        </pc:spChg>
      </pc:sldChg>
      <pc:sldChg chg="del">
        <pc:chgData name="Chunping Xu" userId="a5962ba47313b1f5" providerId="LiveId" clId="{EDA4BD89-47BB-4118-9A54-DE4CE20233E9}" dt="2021-04-19T17:05:04.966" v="78" actId="47"/>
        <pc:sldMkLst>
          <pc:docMk/>
          <pc:sldMk cId="931020596" sldId="1161"/>
        </pc:sldMkLst>
      </pc:sldChg>
      <pc:sldChg chg="modSp mod">
        <pc:chgData name="Chunping Xu" userId="a5962ba47313b1f5" providerId="LiveId" clId="{EDA4BD89-47BB-4118-9A54-DE4CE20233E9}" dt="2021-04-22T16:00:40.491" v="437" actId="20577"/>
        <pc:sldMkLst>
          <pc:docMk/>
          <pc:sldMk cId="1955862753" sldId="1162"/>
        </pc:sldMkLst>
        <pc:spChg chg="mod">
          <ac:chgData name="Chunping Xu" userId="a5962ba47313b1f5" providerId="LiveId" clId="{EDA4BD89-47BB-4118-9A54-DE4CE20233E9}" dt="2021-04-22T16:00:40.491" v="437" actId="20577"/>
          <ac:spMkLst>
            <pc:docMk/>
            <pc:sldMk cId="1955862753" sldId="1162"/>
            <ac:spMk id="160782" creationId="{BDFD54D5-728E-4DE0-B8CD-BB0D37C84E5C}"/>
          </ac:spMkLst>
        </pc:spChg>
      </pc:sldChg>
      <pc:sldChg chg="modSp mod">
        <pc:chgData name="Chunping Xu" userId="a5962ba47313b1f5" providerId="LiveId" clId="{EDA4BD89-47BB-4118-9A54-DE4CE20233E9}" dt="2021-04-22T16:01:04.940" v="439" actId="20577"/>
        <pc:sldMkLst>
          <pc:docMk/>
          <pc:sldMk cId="3318476098" sldId="1163"/>
        </pc:sldMkLst>
        <pc:spChg chg="mod">
          <ac:chgData name="Chunping Xu" userId="a5962ba47313b1f5" providerId="LiveId" clId="{EDA4BD89-47BB-4118-9A54-DE4CE20233E9}" dt="2021-04-22T16:01:04.940" v="439" actId="20577"/>
          <ac:spMkLst>
            <pc:docMk/>
            <pc:sldMk cId="3318476098" sldId="1163"/>
            <ac:spMk id="160782" creationId="{BDFD54D5-728E-4DE0-B8CD-BB0D37C84E5C}"/>
          </ac:spMkLst>
        </pc:spChg>
      </pc:sldChg>
      <pc:sldChg chg="del">
        <pc:chgData name="Chunping Xu" userId="a5962ba47313b1f5" providerId="LiveId" clId="{EDA4BD89-47BB-4118-9A54-DE4CE20233E9}" dt="2021-04-21T04:12:06.979" v="373" actId="47"/>
        <pc:sldMkLst>
          <pc:docMk/>
          <pc:sldMk cId="840608766" sldId="1164"/>
        </pc:sldMkLst>
      </pc:sldChg>
      <pc:sldChg chg="del">
        <pc:chgData name="Chunping Xu" userId="a5962ba47313b1f5" providerId="LiveId" clId="{EDA4BD89-47BB-4118-9A54-DE4CE20233E9}" dt="2021-04-21T04:26:07.034" v="409" actId="47"/>
        <pc:sldMkLst>
          <pc:docMk/>
          <pc:sldMk cId="3912073851" sldId="1165"/>
        </pc:sldMkLst>
      </pc:sldChg>
      <pc:sldChg chg="del">
        <pc:chgData name="Chunping Xu" userId="a5962ba47313b1f5" providerId="LiveId" clId="{EDA4BD89-47BB-4118-9A54-DE4CE20233E9}" dt="2021-04-21T04:16:20.867" v="377" actId="47"/>
        <pc:sldMkLst>
          <pc:docMk/>
          <pc:sldMk cId="278187432" sldId="1166"/>
        </pc:sldMkLst>
      </pc:sldChg>
      <pc:sldChg chg="del">
        <pc:chgData name="Chunping Xu" userId="a5962ba47313b1f5" providerId="LiveId" clId="{EDA4BD89-47BB-4118-9A54-DE4CE20233E9}" dt="2021-04-21T04:17:34.800" v="379" actId="47"/>
        <pc:sldMkLst>
          <pc:docMk/>
          <pc:sldMk cId="1839670788" sldId="1167"/>
        </pc:sldMkLst>
      </pc:sldChg>
      <pc:sldChg chg="del">
        <pc:chgData name="Chunping Xu" userId="a5962ba47313b1f5" providerId="LiveId" clId="{EDA4BD89-47BB-4118-9A54-DE4CE20233E9}" dt="2021-04-21T04:26:07.034" v="409" actId="47"/>
        <pc:sldMkLst>
          <pc:docMk/>
          <pc:sldMk cId="3041138240" sldId="1168"/>
        </pc:sldMkLst>
      </pc:sldChg>
      <pc:sldChg chg="del">
        <pc:chgData name="Chunping Xu" userId="a5962ba47313b1f5" providerId="LiveId" clId="{EDA4BD89-47BB-4118-9A54-DE4CE20233E9}" dt="2021-04-21T04:22:22.819" v="401" actId="47"/>
        <pc:sldMkLst>
          <pc:docMk/>
          <pc:sldMk cId="4278495081" sldId="1169"/>
        </pc:sldMkLst>
      </pc:sldChg>
      <pc:sldChg chg="del">
        <pc:chgData name="Chunping Xu" userId="a5962ba47313b1f5" providerId="LiveId" clId="{EDA4BD89-47BB-4118-9A54-DE4CE20233E9}" dt="2021-04-21T04:22:32.145" v="402" actId="47"/>
        <pc:sldMkLst>
          <pc:docMk/>
          <pc:sldMk cId="557402900" sldId="1170"/>
        </pc:sldMkLst>
      </pc:sldChg>
      <pc:sldChg chg="del">
        <pc:chgData name="Chunping Xu" userId="a5962ba47313b1f5" providerId="LiveId" clId="{EDA4BD89-47BB-4118-9A54-DE4CE20233E9}" dt="2021-04-19T18:18:14.391" v="256" actId="47"/>
        <pc:sldMkLst>
          <pc:docMk/>
          <pc:sldMk cId="516159446" sldId="1171"/>
        </pc:sldMkLst>
      </pc:sldChg>
      <pc:sldChg chg="del">
        <pc:chgData name="Chunping Xu" userId="a5962ba47313b1f5" providerId="LiveId" clId="{EDA4BD89-47BB-4118-9A54-DE4CE20233E9}" dt="2021-04-19T18:18:14.391" v="256" actId="47"/>
        <pc:sldMkLst>
          <pc:docMk/>
          <pc:sldMk cId="2765275407" sldId="1172"/>
        </pc:sldMkLst>
      </pc:sldChg>
      <pc:sldChg chg="del">
        <pc:chgData name="Chunping Xu" userId="a5962ba47313b1f5" providerId="LiveId" clId="{EDA4BD89-47BB-4118-9A54-DE4CE20233E9}" dt="2021-04-21T04:19:26.810" v="394" actId="47"/>
        <pc:sldMkLst>
          <pc:docMk/>
          <pc:sldMk cId="838385249" sldId="1173"/>
        </pc:sldMkLst>
      </pc:sldChg>
      <pc:sldChg chg="del">
        <pc:chgData name="Chunping Xu" userId="a5962ba47313b1f5" providerId="LiveId" clId="{EDA4BD89-47BB-4118-9A54-DE4CE20233E9}" dt="2021-04-21T04:19:27.982" v="395" actId="47"/>
        <pc:sldMkLst>
          <pc:docMk/>
          <pc:sldMk cId="4170971301" sldId="1174"/>
        </pc:sldMkLst>
      </pc:sldChg>
      <pc:sldChg chg="del">
        <pc:chgData name="Chunping Xu" userId="a5962ba47313b1f5" providerId="LiveId" clId="{EDA4BD89-47BB-4118-9A54-DE4CE20233E9}" dt="2021-04-19T18:18:14.391" v="256" actId="47"/>
        <pc:sldMkLst>
          <pc:docMk/>
          <pc:sldMk cId="4137030628" sldId="1175"/>
        </pc:sldMkLst>
      </pc:sldChg>
      <pc:sldChg chg="del">
        <pc:chgData name="Chunping Xu" userId="a5962ba47313b1f5" providerId="LiveId" clId="{EDA4BD89-47BB-4118-9A54-DE4CE20233E9}" dt="2021-04-19T18:18:14.391" v="256" actId="47"/>
        <pc:sldMkLst>
          <pc:docMk/>
          <pc:sldMk cId="3811027837" sldId="1176"/>
        </pc:sldMkLst>
      </pc:sldChg>
      <pc:sldChg chg="del">
        <pc:chgData name="Chunping Xu" userId="a5962ba47313b1f5" providerId="LiveId" clId="{EDA4BD89-47BB-4118-9A54-DE4CE20233E9}" dt="2021-04-19T18:18:14.391" v="256" actId="47"/>
        <pc:sldMkLst>
          <pc:docMk/>
          <pc:sldMk cId="3076460074" sldId="1177"/>
        </pc:sldMkLst>
      </pc:sldChg>
      <pc:sldChg chg="del">
        <pc:chgData name="Chunping Xu" userId="a5962ba47313b1f5" providerId="LiveId" clId="{EDA4BD89-47BB-4118-9A54-DE4CE20233E9}" dt="2021-04-19T18:17:56.302" v="255" actId="47"/>
        <pc:sldMkLst>
          <pc:docMk/>
          <pc:sldMk cId="3486550811" sldId="1178"/>
        </pc:sldMkLst>
      </pc:sldChg>
      <pc:sldChg chg="del">
        <pc:chgData name="Chunping Xu" userId="a5962ba47313b1f5" providerId="LiveId" clId="{EDA4BD89-47BB-4118-9A54-DE4CE20233E9}" dt="2021-04-16T23:16:51.602" v="74" actId="47"/>
        <pc:sldMkLst>
          <pc:docMk/>
          <pc:sldMk cId="2812991316" sldId="1179"/>
        </pc:sldMkLst>
      </pc:sldChg>
      <pc:sldChg chg="del ord">
        <pc:chgData name="Chunping Xu" userId="a5962ba47313b1f5" providerId="LiveId" clId="{EDA4BD89-47BB-4118-9A54-DE4CE20233E9}" dt="2021-04-21T04:23:01.921" v="403" actId="47"/>
        <pc:sldMkLst>
          <pc:docMk/>
          <pc:sldMk cId="3257544052" sldId="1180"/>
        </pc:sldMkLst>
      </pc:sldChg>
      <pc:sldChg chg="del">
        <pc:chgData name="Chunping Xu" userId="a5962ba47313b1f5" providerId="LiveId" clId="{EDA4BD89-47BB-4118-9A54-DE4CE20233E9}" dt="2021-04-21T04:25:54.864" v="408" actId="47"/>
        <pc:sldMkLst>
          <pc:docMk/>
          <pc:sldMk cId="2729849431" sldId="1181"/>
        </pc:sldMkLst>
      </pc:sldChg>
      <pc:sldChg chg="modSp add del mod">
        <pc:chgData name="Chunping Xu" userId="a5962ba47313b1f5" providerId="LiveId" clId="{EDA4BD89-47BB-4118-9A54-DE4CE20233E9}" dt="2021-04-21T04:19:25.139" v="393" actId="47"/>
        <pc:sldMkLst>
          <pc:docMk/>
          <pc:sldMk cId="1044570865" sldId="1182"/>
        </pc:sldMkLst>
        <pc:spChg chg="mod">
          <ac:chgData name="Chunping Xu" userId="a5962ba47313b1f5" providerId="LiveId" clId="{EDA4BD89-47BB-4118-9A54-DE4CE20233E9}" dt="2021-04-16T23:16:36.788" v="73" actId="207"/>
          <ac:spMkLst>
            <pc:docMk/>
            <pc:sldMk cId="1044570865" sldId="1182"/>
            <ac:spMk id="160782" creationId="{BDFD54D5-728E-4DE0-B8CD-BB0D37C84E5C}"/>
          </ac:spMkLst>
        </pc:spChg>
      </pc:sldChg>
      <pc:sldChg chg="modSp add mod">
        <pc:chgData name="Chunping Xu" userId="a5962ba47313b1f5" providerId="LiveId" clId="{EDA4BD89-47BB-4118-9A54-DE4CE20233E9}" dt="2021-04-19T17:08:10.193" v="90"/>
        <pc:sldMkLst>
          <pc:docMk/>
          <pc:sldMk cId="1659946388" sldId="1183"/>
        </pc:sldMkLst>
        <pc:spChg chg="mod">
          <ac:chgData name="Chunping Xu" userId="a5962ba47313b1f5" providerId="LiveId" clId="{EDA4BD89-47BB-4118-9A54-DE4CE20233E9}" dt="2021-04-19T17:08:10.193" v="90"/>
          <ac:spMkLst>
            <pc:docMk/>
            <pc:sldMk cId="1659946388" sldId="1183"/>
            <ac:spMk id="160782" creationId="{BDFD54D5-728E-4DE0-B8CD-BB0D37C84E5C}"/>
          </ac:spMkLst>
        </pc:spChg>
      </pc:sldChg>
      <pc:sldChg chg="modSp add mod">
        <pc:chgData name="Chunping Xu" userId="a5962ba47313b1f5" providerId="LiveId" clId="{EDA4BD89-47BB-4118-9A54-DE4CE20233E9}" dt="2021-04-21T04:09:40.320" v="258" actId="20577"/>
        <pc:sldMkLst>
          <pc:docMk/>
          <pc:sldMk cId="2035350558" sldId="1184"/>
        </pc:sldMkLst>
        <pc:spChg chg="mod">
          <ac:chgData name="Chunping Xu" userId="a5962ba47313b1f5" providerId="LiveId" clId="{EDA4BD89-47BB-4118-9A54-DE4CE20233E9}" dt="2021-04-21T04:09:40.320" v="258" actId="20577"/>
          <ac:spMkLst>
            <pc:docMk/>
            <pc:sldMk cId="2035350558" sldId="1184"/>
            <ac:spMk id="160782" creationId="{BDFD54D5-728E-4DE0-B8CD-BB0D37C84E5C}"/>
          </ac:spMkLst>
        </pc:spChg>
      </pc:sldChg>
      <pc:sldChg chg="modSp add mod">
        <pc:chgData name="Chunping Xu" userId="a5962ba47313b1f5" providerId="LiveId" clId="{EDA4BD89-47BB-4118-9A54-DE4CE20233E9}" dt="2021-04-19T18:12:05.944" v="143" actId="255"/>
        <pc:sldMkLst>
          <pc:docMk/>
          <pc:sldMk cId="87342635" sldId="1185"/>
        </pc:sldMkLst>
        <pc:spChg chg="mod">
          <ac:chgData name="Chunping Xu" userId="a5962ba47313b1f5" providerId="LiveId" clId="{EDA4BD89-47BB-4118-9A54-DE4CE20233E9}" dt="2021-04-19T18:12:05.944" v="143" actId="255"/>
          <ac:spMkLst>
            <pc:docMk/>
            <pc:sldMk cId="87342635" sldId="1185"/>
            <ac:spMk id="160782" creationId="{BDFD54D5-728E-4DE0-B8CD-BB0D37C84E5C}"/>
          </ac:spMkLst>
        </pc:spChg>
      </pc:sldChg>
      <pc:sldChg chg="modSp add mod">
        <pc:chgData name="Chunping Xu" userId="a5962ba47313b1f5" providerId="LiveId" clId="{EDA4BD89-47BB-4118-9A54-DE4CE20233E9}" dt="2021-04-19T18:12:13.285" v="144" actId="255"/>
        <pc:sldMkLst>
          <pc:docMk/>
          <pc:sldMk cId="3065636611" sldId="1186"/>
        </pc:sldMkLst>
        <pc:spChg chg="mod">
          <ac:chgData name="Chunping Xu" userId="a5962ba47313b1f5" providerId="LiveId" clId="{EDA4BD89-47BB-4118-9A54-DE4CE20233E9}" dt="2021-04-19T18:12:13.285" v="144" actId="255"/>
          <ac:spMkLst>
            <pc:docMk/>
            <pc:sldMk cId="3065636611" sldId="1186"/>
            <ac:spMk id="160782" creationId="{BDFD54D5-728E-4DE0-B8CD-BB0D37C84E5C}"/>
          </ac:spMkLst>
        </pc:spChg>
      </pc:sldChg>
      <pc:sldChg chg="modSp add mod">
        <pc:chgData name="Chunping Xu" userId="a5962ba47313b1f5" providerId="LiveId" clId="{EDA4BD89-47BB-4118-9A54-DE4CE20233E9}" dt="2021-04-19T18:17:20.068" v="254" actId="207"/>
        <pc:sldMkLst>
          <pc:docMk/>
          <pc:sldMk cId="1630085053" sldId="1187"/>
        </pc:sldMkLst>
        <pc:spChg chg="mod">
          <ac:chgData name="Chunping Xu" userId="a5962ba47313b1f5" providerId="LiveId" clId="{EDA4BD89-47BB-4118-9A54-DE4CE20233E9}" dt="2021-04-19T18:17:20.068" v="254" actId="207"/>
          <ac:spMkLst>
            <pc:docMk/>
            <pc:sldMk cId="1630085053" sldId="1187"/>
            <ac:spMk id="160782" creationId="{BDFD54D5-728E-4DE0-B8CD-BB0D37C84E5C}"/>
          </ac:spMkLst>
        </pc:spChg>
      </pc:sldChg>
      <pc:sldChg chg="modSp add mod modAnim">
        <pc:chgData name="Chunping Xu" userId="a5962ba47313b1f5" providerId="LiveId" clId="{EDA4BD89-47BB-4118-9A54-DE4CE20233E9}" dt="2021-04-22T22:36:56.532" v="646"/>
        <pc:sldMkLst>
          <pc:docMk/>
          <pc:sldMk cId="4113927436" sldId="1188"/>
        </pc:sldMkLst>
        <pc:spChg chg="mod">
          <ac:chgData name="Chunping Xu" userId="a5962ba47313b1f5" providerId="LiveId" clId="{EDA4BD89-47BB-4118-9A54-DE4CE20233E9}" dt="2021-04-22T22:36:38.670" v="645" actId="20577"/>
          <ac:spMkLst>
            <pc:docMk/>
            <pc:sldMk cId="4113927436" sldId="1188"/>
            <ac:spMk id="160782" creationId="{BDFD54D5-728E-4DE0-B8CD-BB0D37C84E5C}"/>
          </ac:spMkLst>
        </pc:spChg>
      </pc:sldChg>
      <pc:sldChg chg="modSp add mod">
        <pc:chgData name="Chunping Xu" userId="a5962ba47313b1f5" providerId="LiveId" clId="{EDA4BD89-47BB-4118-9A54-DE4CE20233E9}" dt="2021-04-28T15:38:10.514" v="791" actId="1076"/>
        <pc:sldMkLst>
          <pc:docMk/>
          <pc:sldMk cId="1905929489" sldId="1189"/>
        </pc:sldMkLst>
        <pc:spChg chg="mod">
          <ac:chgData name="Chunping Xu" userId="a5962ba47313b1f5" providerId="LiveId" clId="{EDA4BD89-47BB-4118-9A54-DE4CE20233E9}" dt="2021-04-22T15:19:05.864" v="435" actId="20577"/>
          <ac:spMkLst>
            <pc:docMk/>
            <pc:sldMk cId="1905929489" sldId="1189"/>
            <ac:spMk id="3" creationId="{1E28C7FA-5FE5-4A07-9167-76996572736F}"/>
          </ac:spMkLst>
        </pc:spChg>
        <pc:picChg chg="mod">
          <ac:chgData name="Chunping Xu" userId="a5962ba47313b1f5" providerId="LiveId" clId="{EDA4BD89-47BB-4118-9A54-DE4CE20233E9}" dt="2021-04-28T15:38:10.514" v="791" actId="1076"/>
          <ac:picMkLst>
            <pc:docMk/>
            <pc:sldMk cId="1905929489" sldId="1189"/>
            <ac:picMk id="2" creationId="{142D8641-A2AA-4819-AD7F-314D4E4AE260}"/>
          </ac:picMkLst>
        </pc:picChg>
      </pc:sldChg>
      <pc:sldChg chg="modSp add mod">
        <pc:chgData name="Chunping Xu" userId="a5962ba47313b1f5" providerId="LiveId" clId="{EDA4BD89-47BB-4118-9A54-DE4CE20233E9}" dt="2021-04-21T04:18:57.986" v="392" actId="207"/>
        <pc:sldMkLst>
          <pc:docMk/>
          <pc:sldMk cId="938490846" sldId="1190"/>
        </pc:sldMkLst>
        <pc:spChg chg="mod">
          <ac:chgData name="Chunping Xu" userId="a5962ba47313b1f5" providerId="LiveId" clId="{EDA4BD89-47BB-4118-9A54-DE4CE20233E9}" dt="2021-04-21T04:18:57.986" v="392" actId="207"/>
          <ac:spMkLst>
            <pc:docMk/>
            <pc:sldMk cId="938490846" sldId="1190"/>
            <ac:spMk id="160782" creationId="{BDFD54D5-728E-4DE0-B8CD-BB0D37C84E5C}"/>
          </ac:spMkLst>
        </pc:spChg>
      </pc:sldChg>
      <pc:sldChg chg="modSp add mod">
        <pc:chgData name="Chunping Xu" userId="a5962ba47313b1f5" providerId="LiveId" clId="{EDA4BD89-47BB-4118-9A54-DE4CE20233E9}" dt="2021-04-22T16:01:09.792" v="440" actId="20577"/>
        <pc:sldMkLst>
          <pc:docMk/>
          <pc:sldMk cId="1224975028" sldId="1191"/>
        </pc:sldMkLst>
        <pc:spChg chg="mod">
          <ac:chgData name="Chunping Xu" userId="a5962ba47313b1f5" providerId="LiveId" clId="{EDA4BD89-47BB-4118-9A54-DE4CE20233E9}" dt="2021-04-22T16:01:09.792" v="440" actId="20577"/>
          <ac:spMkLst>
            <pc:docMk/>
            <pc:sldMk cId="1224975028" sldId="1191"/>
            <ac:spMk id="160782" creationId="{BDFD54D5-728E-4DE0-B8CD-BB0D37C84E5C}"/>
          </ac:spMkLst>
        </pc:spChg>
      </pc:sldChg>
      <pc:sldChg chg="modSp add modAnim">
        <pc:chgData name="Chunping Xu" userId="a5962ba47313b1f5" providerId="LiveId" clId="{EDA4BD89-47BB-4118-9A54-DE4CE20233E9}" dt="2021-04-24T18:09:06.426" v="790" actId="20577"/>
        <pc:sldMkLst>
          <pc:docMk/>
          <pc:sldMk cId="292742148" sldId="1192"/>
        </pc:sldMkLst>
        <pc:spChg chg="mod">
          <ac:chgData name="Chunping Xu" userId="a5962ba47313b1f5" providerId="LiveId" clId="{EDA4BD89-47BB-4118-9A54-DE4CE20233E9}" dt="2021-04-24T18:09:06.426" v="790" actId="20577"/>
          <ac:spMkLst>
            <pc:docMk/>
            <pc:sldMk cId="292742148" sldId="1192"/>
            <ac:spMk id="160782" creationId="{BDFD54D5-728E-4DE0-B8CD-BB0D37C84E5C}"/>
          </ac:spMkLst>
        </pc:spChg>
      </pc:sldChg>
      <pc:sldMasterChg chg="del delSldLayout">
        <pc:chgData name="Chunping Xu" userId="a5962ba47313b1f5" providerId="LiveId" clId="{EDA4BD89-47BB-4118-9A54-DE4CE20233E9}" dt="2021-04-19T18:11:48.639" v="142" actId="47"/>
        <pc:sldMasterMkLst>
          <pc:docMk/>
          <pc:sldMasterMk cId="455892156" sldId="2147483748"/>
        </pc:sldMasterMkLst>
        <pc:sldLayoutChg chg="del">
          <pc:chgData name="Chunping Xu" userId="a5962ba47313b1f5" providerId="LiveId" clId="{EDA4BD89-47BB-4118-9A54-DE4CE20233E9}" dt="2021-04-19T18:11:48.639" v="142" actId="47"/>
          <pc:sldLayoutMkLst>
            <pc:docMk/>
            <pc:sldMasterMk cId="455892156" sldId="2147483748"/>
            <pc:sldLayoutMk cId="2751027922" sldId="2147483749"/>
          </pc:sldLayoutMkLst>
        </pc:sldLayoutChg>
        <pc:sldLayoutChg chg="del">
          <pc:chgData name="Chunping Xu" userId="a5962ba47313b1f5" providerId="LiveId" clId="{EDA4BD89-47BB-4118-9A54-DE4CE20233E9}" dt="2021-04-19T18:11:48.639" v="142" actId="47"/>
          <pc:sldLayoutMkLst>
            <pc:docMk/>
            <pc:sldMasterMk cId="455892156" sldId="2147483748"/>
            <pc:sldLayoutMk cId="3148248465" sldId="2147483750"/>
          </pc:sldLayoutMkLst>
        </pc:sldLayoutChg>
        <pc:sldLayoutChg chg="del">
          <pc:chgData name="Chunping Xu" userId="a5962ba47313b1f5" providerId="LiveId" clId="{EDA4BD89-47BB-4118-9A54-DE4CE20233E9}" dt="2021-04-19T18:11:48.639" v="142" actId="47"/>
          <pc:sldLayoutMkLst>
            <pc:docMk/>
            <pc:sldMasterMk cId="455892156" sldId="2147483748"/>
            <pc:sldLayoutMk cId="2225879429" sldId="2147483751"/>
          </pc:sldLayoutMkLst>
        </pc:sldLayoutChg>
        <pc:sldLayoutChg chg="del">
          <pc:chgData name="Chunping Xu" userId="a5962ba47313b1f5" providerId="LiveId" clId="{EDA4BD89-47BB-4118-9A54-DE4CE20233E9}" dt="2021-04-19T18:11:48.639" v="142" actId="47"/>
          <pc:sldLayoutMkLst>
            <pc:docMk/>
            <pc:sldMasterMk cId="455892156" sldId="2147483748"/>
            <pc:sldLayoutMk cId="24551397" sldId="2147483752"/>
          </pc:sldLayoutMkLst>
        </pc:sldLayoutChg>
        <pc:sldLayoutChg chg="del">
          <pc:chgData name="Chunping Xu" userId="a5962ba47313b1f5" providerId="LiveId" clId="{EDA4BD89-47BB-4118-9A54-DE4CE20233E9}" dt="2021-04-19T18:11:48.639" v="142" actId="47"/>
          <pc:sldLayoutMkLst>
            <pc:docMk/>
            <pc:sldMasterMk cId="455892156" sldId="2147483748"/>
            <pc:sldLayoutMk cId="1061021977" sldId="2147483753"/>
          </pc:sldLayoutMkLst>
        </pc:sldLayoutChg>
        <pc:sldLayoutChg chg="del">
          <pc:chgData name="Chunping Xu" userId="a5962ba47313b1f5" providerId="LiveId" clId="{EDA4BD89-47BB-4118-9A54-DE4CE20233E9}" dt="2021-04-19T18:11:48.639" v="142" actId="47"/>
          <pc:sldLayoutMkLst>
            <pc:docMk/>
            <pc:sldMasterMk cId="455892156" sldId="2147483748"/>
            <pc:sldLayoutMk cId="3145830717" sldId="2147483754"/>
          </pc:sldLayoutMkLst>
        </pc:sldLayoutChg>
        <pc:sldLayoutChg chg="del">
          <pc:chgData name="Chunping Xu" userId="a5962ba47313b1f5" providerId="LiveId" clId="{EDA4BD89-47BB-4118-9A54-DE4CE20233E9}" dt="2021-04-19T18:11:48.639" v="142" actId="47"/>
          <pc:sldLayoutMkLst>
            <pc:docMk/>
            <pc:sldMasterMk cId="455892156" sldId="2147483748"/>
            <pc:sldLayoutMk cId="3774885528" sldId="2147483755"/>
          </pc:sldLayoutMkLst>
        </pc:sldLayoutChg>
        <pc:sldLayoutChg chg="del">
          <pc:chgData name="Chunping Xu" userId="a5962ba47313b1f5" providerId="LiveId" clId="{EDA4BD89-47BB-4118-9A54-DE4CE20233E9}" dt="2021-04-19T18:11:48.639" v="142" actId="47"/>
          <pc:sldLayoutMkLst>
            <pc:docMk/>
            <pc:sldMasterMk cId="455892156" sldId="2147483748"/>
            <pc:sldLayoutMk cId="1093187092" sldId="2147483756"/>
          </pc:sldLayoutMkLst>
        </pc:sldLayoutChg>
        <pc:sldLayoutChg chg="del">
          <pc:chgData name="Chunping Xu" userId="a5962ba47313b1f5" providerId="LiveId" clId="{EDA4BD89-47BB-4118-9A54-DE4CE20233E9}" dt="2021-04-19T18:11:48.639" v="142" actId="47"/>
          <pc:sldLayoutMkLst>
            <pc:docMk/>
            <pc:sldMasterMk cId="455892156" sldId="2147483748"/>
            <pc:sldLayoutMk cId="507586118" sldId="2147483757"/>
          </pc:sldLayoutMkLst>
        </pc:sldLayoutChg>
        <pc:sldLayoutChg chg="del">
          <pc:chgData name="Chunping Xu" userId="a5962ba47313b1f5" providerId="LiveId" clId="{EDA4BD89-47BB-4118-9A54-DE4CE20233E9}" dt="2021-04-19T18:11:48.639" v="142" actId="47"/>
          <pc:sldLayoutMkLst>
            <pc:docMk/>
            <pc:sldMasterMk cId="455892156" sldId="2147483748"/>
            <pc:sldLayoutMk cId="2647231499" sldId="2147483758"/>
          </pc:sldLayoutMkLst>
        </pc:sldLayoutChg>
        <pc:sldLayoutChg chg="del">
          <pc:chgData name="Chunping Xu" userId="a5962ba47313b1f5" providerId="LiveId" clId="{EDA4BD89-47BB-4118-9A54-DE4CE20233E9}" dt="2021-04-19T18:11:48.639" v="142" actId="47"/>
          <pc:sldLayoutMkLst>
            <pc:docMk/>
            <pc:sldMasterMk cId="455892156" sldId="2147483748"/>
            <pc:sldLayoutMk cId="2828574412" sldId="21474837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3D7E0-911F-40AD-B914-3157430CBB81}" type="datetimeFigureOut">
              <a:rPr lang="en-US" smtClean="0"/>
              <a:t>4/28/2021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3196C-FF7B-45BE-B97D-9F802268EA01}" type="slidenum">
              <a:rPr lang="en-US" smtClean="0"/>
              <a:t>‹#›</a:t>
            </a:fld>
            <a:endParaRPr lang="en-US"/>
          </a:p>
        </p:txBody>
      </p:sp>
    </p:spTree>
    <p:extLst>
      <p:ext uri="{BB962C8B-B14F-4D97-AF65-F5344CB8AC3E}">
        <p14:creationId xmlns:p14="http://schemas.microsoft.com/office/powerpoint/2010/main" val="290220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C993-FC50-458A-9B7E-36A81D4544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BFF382-1000-4EED-8785-AFB71A8D67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5689D6-BA81-45C1-939E-B1CEA94A5704}"/>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5" name="Footer Placeholder 4">
            <a:extLst>
              <a:ext uri="{FF2B5EF4-FFF2-40B4-BE49-F238E27FC236}">
                <a16:creationId xmlns:a16="http://schemas.microsoft.com/office/drawing/2014/main" id="{BCBCF06A-D5A1-49C6-A0D6-97D8E803CE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1E1086-630A-40D2-B356-A8AE8EE0E6A1}"/>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2127686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7460-4F08-4633-91BD-E38074076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8A4000-B733-4B66-80FD-52709B33C0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F6A8F-921D-44C9-BFB8-36FC692D7D26}"/>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5" name="Footer Placeholder 4">
            <a:extLst>
              <a:ext uri="{FF2B5EF4-FFF2-40B4-BE49-F238E27FC236}">
                <a16:creationId xmlns:a16="http://schemas.microsoft.com/office/drawing/2014/main" id="{2CEAE37B-6C77-4D01-8D43-B77D3C316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69276F-4A56-4818-860A-A63A77A326E3}"/>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649361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A99D-C9C0-4433-82D6-1F23B1EC5F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0F3443-517B-4E07-A62D-EFA2990F0F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30CEBA-7CFB-432A-BD55-6D885703FA3A}"/>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5" name="Footer Placeholder 4">
            <a:extLst>
              <a:ext uri="{FF2B5EF4-FFF2-40B4-BE49-F238E27FC236}">
                <a16:creationId xmlns:a16="http://schemas.microsoft.com/office/drawing/2014/main" id="{E8E10D87-8C85-444A-A5E1-C8EC53542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3A775D-4598-4A0A-9A41-379D138FB344}"/>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390251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C9B8-B0D3-43C0-8F60-0FB81B628F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8E6D0B-440F-40FD-B47F-879D714207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46258C-AF92-43B9-9A57-C5D16BA128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06D5AD-A9E8-4BB4-A1E7-340D36E056F6}"/>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6" name="Footer Placeholder 5">
            <a:extLst>
              <a:ext uri="{FF2B5EF4-FFF2-40B4-BE49-F238E27FC236}">
                <a16:creationId xmlns:a16="http://schemas.microsoft.com/office/drawing/2014/main" id="{9DE1BB35-0D52-41F9-897F-FCAAF4861B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C3EBFA-A5A9-4DEA-B2E8-4D314BD11696}"/>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784684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791A4-82D6-44AB-A464-EEA0E3C980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E8D2FA-90FB-4DB5-B6BE-9979863151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A1107D-DA1B-4351-88DE-847C2A28C7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F1EE67-6C00-43DE-904D-ADB7AF09FB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B15296-A9F4-4513-B108-36D85D8EF6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51678A-91F2-461C-A3AB-F6B81D59189D}"/>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8" name="Footer Placeholder 7">
            <a:extLst>
              <a:ext uri="{FF2B5EF4-FFF2-40B4-BE49-F238E27FC236}">
                <a16:creationId xmlns:a16="http://schemas.microsoft.com/office/drawing/2014/main" id="{2CD32B85-3254-43E6-9CEC-3698A5B1EB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1E2F26-704E-49A0-8DA1-DCC3B9595F73}"/>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841158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108B-E56D-4864-B7B9-4C6C482988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CFE4FF-3758-43B0-B81E-D9B64223AF91}"/>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4" name="Footer Placeholder 3">
            <a:extLst>
              <a:ext uri="{FF2B5EF4-FFF2-40B4-BE49-F238E27FC236}">
                <a16:creationId xmlns:a16="http://schemas.microsoft.com/office/drawing/2014/main" id="{A8B8B736-7115-4B6D-B0CA-9B97706ED7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EBC55E-2733-4C26-9C56-93BF9A17EF12}"/>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2839325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C50CE2-DF65-4DE0-891C-D3A55104847E}"/>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3" name="Footer Placeholder 2">
            <a:extLst>
              <a:ext uri="{FF2B5EF4-FFF2-40B4-BE49-F238E27FC236}">
                <a16:creationId xmlns:a16="http://schemas.microsoft.com/office/drawing/2014/main" id="{8AAE3F34-7DE5-418D-BD8E-46DC6666E1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E32FA5-28EA-439B-8491-ACAEAFAD8185}"/>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229055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96CA1-623D-4DE9-900D-F58649BA9E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9FD275-2D00-4280-8A9A-122A557583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ACB7AC-6DCB-4568-B741-E18AD6169F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E5A85-3F72-4586-99CC-CA4B9E83B4E3}"/>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6" name="Footer Placeholder 5">
            <a:extLst>
              <a:ext uri="{FF2B5EF4-FFF2-40B4-BE49-F238E27FC236}">
                <a16:creationId xmlns:a16="http://schemas.microsoft.com/office/drawing/2014/main" id="{C977124D-58F3-40EE-92FB-EA188E0423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D13C53-D170-40BD-B1F5-ED77C89F5386}"/>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3542721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DE80A-4459-467E-9BBD-EC3477380A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06FC73-E4A4-4DEA-B545-D2C579B490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EDD6B3-E53F-4062-8BBD-10D5FA6D0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359A36-39EB-4ABB-B394-748FEF3908F3}"/>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6" name="Footer Placeholder 5">
            <a:extLst>
              <a:ext uri="{FF2B5EF4-FFF2-40B4-BE49-F238E27FC236}">
                <a16:creationId xmlns:a16="http://schemas.microsoft.com/office/drawing/2014/main" id="{0D9476E7-842C-4E55-A6E8-D58987D8A9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68A4D-DB54-4464-BD05-1B24251558A0}"/>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3988482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1089-DDE3-4651-B865-943F2B9537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8B2F51-BD30-48EE-AF2D-204210C94C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52F508-987F-452B-BB06-0E9E848F9301}"/>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5" name="Footer Placeholder 4">
            <a:extLst>
              <a:ext uri="{FF2B5EF4-FFF2-40B4-BE49-F238E27FC236}">
                <a16:creationId xmlns:a16="http://schemas.microsoft.com/office/drawing/2014/main" id="{456B80EB-82D0-450D-B56D-329BA2761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27EEF-9A34-4CB9-B58C-8192AD805405}"/>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1243999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46DEFF-A81B-4FB3-814B-58F11EA385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C2FA79-F27F-4BB2-975C-8C35FF8381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F9AA06-74C8-4CB7-9A19-98A68CCDC9B6}"/>
              </a:ext>
            </a:extLst>
          </p:cNvPr>
          <p:cNvSpPr>
            <a:spLocks noGrp="1"/>
          </p:cNvSpPr>
          <p:nvPr>
            <p:ph type="dt" sz="half" idx="10"/>
          </p:nvPr>
        </p:nvSpPr>
        <p:spPr/>
        <p:txBody>
          <a:bodyPr/>
          <a:lstStyle/>
          <a:p>
            <a:fld id="{DF132003-3F2C-421C-AC61-0810619B90E5}" type="datetimeFigureOut">
              <a:rPr lang="en-US" smtClean="0"/>
              <a:t>4/28/2021</a:t>
            </a:fld>
            <a:endParaRPr lang="en-US"/>
          </a:p>
        </p:txBody>
      </p:sp>
      <p:sp>
        <p:nvSpPr>
          <p:cNvPr id="5" name="Footer Placeholder 4">
            <a:extLst>
              <a:ext uri="{FF2B5EF4-FFF2-40B4-BE49-F238E27FC236}">
                <a16:creationId xmlns:a16="http://schemas.microsoft.com/office/drawing/2014/main" id="{03173A44-A297-49A2-9883-98247AF2EB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32E6D8-DB95-4122-B80C-2D9C06D4DE90}"/>
              </a:ext>
            </a:extLst>
          </p:cNvPr>
          <p:cNvSpPr>
            <a:spLocks noGrp="1"/>
          </p:cNvSpPr>
          <p:nvPr>
            <p:ph type="sldNum" sz="quarter" idx="12"/>
          </p:nvPr>
        </p:nvSpPr>
        <p:spPr/>
        <p:txBody>
          <a:bodyPr/>
          <a:lstStyle/>
          <a:p>
            <a:fld id="{46ECD8C1-8527-4EFD-9838-16C3A577D800}" type="slidenum">
              <a:rPr lang="en-US" smtClean="0"/>
              <a:t>‹#›</a:t>
            </a:fld>
            <a:endParaRPr lang="en-US"/>
          </a:p>
        </p:txBody>
      </p:sp>
    </p:spTree>
    <p:extLst>
      <p:ext uri="{BB962C8B-B14F-4D97-AF65-F5344CB8AC3E}">
        <p14:creationId xmlns:p14="http://schemas.microsoft.com/office/powerpoint/2010/main" val="2559598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06242384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420209412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012803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15220682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1269122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4227712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1156739862"/>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4199732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1883284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5011318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429484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9938776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82725826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11046785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529528236"/>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845678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474025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14495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1624-A94C-474A-848F-48B5571D36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107E78-B6C5-4FB3-97DA-B4C8012D48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102B20-5EA4-4442-8994-CEB7ABD5C32E}"/>
              </a:ext>
            </a:extLst>
          </p:cNvPr>
          <p:cNvSpPr>
            <a:spLocks noGrp="1"/>
          </p:cNvSpPr>
          <p:nvPr>
            <p:ph type="dt" sz="half" idx="10"/>
          </p:nvPr>
        </p:nvSpPr>
        <p:spPr/>
        <p:txBody>
          <a:bodyPr/>
          <a:lstStyle>
            <a:lvl1pPr>
              <a:defRPr/>
            </a:lvl1pPr>
          </a:lstStyle>
          <a:p>
            <a:endParaRPr lang="en-US" altLang="zh-TW"/>
          </a:p>
        </p:txBody>
      </p:sp>
      <p:sp>
        <p:nvSpPr>
          <p:cNvPr id="5" name="Footer Placeholder 4">
            <a:extLst>
              <a:ext uri="{FF2B5EF4-FFF2-40B4-BE49-F238E27FC236}">
                <a16:creationId xmlns:a16="http://schemas.microsoft.com/office/drawing/2014/main" id="{6EE46FBD-5600-4CE0-AE21-7C5598951E5B}"/>
              </a:ext>
            </a:extLst>
          </p:cNvPr>
          <p:cNvSpPr>
            <a:spLocks noGrp="1"/>
          </p:cNvSpPr>
          <p:nvPr>
            <p:ph type="ftr" sz="quarter" idx="11"/>
          </p:nvPr>
        </p:nvSpPr>
        <p:spPr/>
        <p:txBody>
          <a:bodyPr/>
          <a:lstStyle>
            <a:lvl1pPr>
              <a:defRPr/>
            </a:lvl1pPr>
          </a:lstStyle>
          <a:p>
            <a:endParaRPr lang="en-US" altLang="zh-TW"/>
          </a:p>
        </p:txBody>
      </p:sp>
      <p:sp>
        <p:nvSpPr>
          <p:cNvPr id="6" name="Slide Number Placeholder 5">
            <a:extLst>
              <a:ext uri="{FF2B5EF4-FFF2-40B4-BE49-F238E27FC236}">
                <a16:creationId xmlns:a16="http://schemas.microsoft.com/office/drawing/2014/main" id="{1B715379-3615-432E-8938-591BB4EA6B7A}"/>
              </a:ext>
            </a:extLst>
          </p:cNvPr>
          <p:cNvSpPr>
            <a:spLocks noGrp="1"/>
          </p:cNvSpPr>
          <p:nvPr>
            <p:ph type="sldNum" sz="quarter" idx="12"/>
          </p:nvPr>
        </p:nvSpPr>
        <p:spPr/>
        <p:txBody>
          <a:bodyPr/>
          <a:lstStyle>
            <a:lvl1pPr>
              <a:defRPr/>
            </a:lvl1pPr>
          </a:lstStyle>
          <a:p>
            <a:fld id="{449E6292-2346-4001-A5AC-8E2C5F0B01D8}" type="slidenum">
              <a:rPr lang="zh-TW" altLang="en-US"/>
              <a:pPr/>
              <a:t>‹#›</a:t>
            </a:fld>
            <a:endParaRPr lang="en-US" altLang="zh-TW"/>
          </a:p>
        </p:txBody>
      </p:sp>
    </p:spTree>
    <p:extLst>
      <p:ext uri="{BB962C8B-B14F-4D97-AF65-F5344CB8AC3E}">
        <p14:creationId xmlns:p14="http://schemas.microsoft.com/office/powerpoint/2010/main" val="37180150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67B9-2AAD-4CAE-96A5-D2F6AD456D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6F5041-15D3-445D-AACE-B0CF2D0891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92C9D2-936A-4105-9437-86BCFCF792A5}"/>
              </a:ext>
            </a:extLst>
          </p:cNvPr>
          <p:cNvSpPr>
            <a:spLocks noGrp="1"/>
          </p:cNvSpPr>
          <p:nvPr>
            <p:ph type="dt" sz="half" idx="10"/>
          </p:nvPr>
        </p:nvSpPr>
        <p:spPr/>
        <p:txBody>
          <a:bodyPr/>
          <a:lstStyle>
            <a:lvl1pPr>
              <a:defRPr/>
            </a:lvl1pPr>
          </a:lstStyle>
          <a:p>
            <a:endParaRPr lang="en-US" altLang="zh-TW"/>
          </a:p>
        </p:txBody>
      </p:sp>
      <p:sp>
        <p:nvSpPr>
          <p:cNvPr id="5" name="Footer Placeholder 4">
            <a:extLst>
              <a:ext uri="{FF2B5EF4-FFF2-40B4-BE49-F238E27FC236}">
                <a16:creationId xmlns:a16="http://schemas.microsoft.com/office/drawing/2014/main" id="{1B9D2934-D54A-4CE3-8A8A-287E5CAD9813}"/>
              </a:ext>
            </a:extLst>
          </p:cNvPr>
          <p:cNvSpPr>
            <a:spLocks noGrp="1"/>
          </p:cNvSpPr>
          <p:nvPr>
            <p:ph type="ftr" sz="quarter" idx="11"/>
          </p:nvPr>
        </p:nvSpPr>
        <p:spPr/>
        <p:txBody>
          <a:bodyPr/>
          <a:lstStyle>
            <a:lvl1pPr>
              <a:defRPr/>
            </a:lvl1pPr>
          </a:lstStyle>
          <a:p>
            <a:endParaRPr lang="en-US" altLang="zh-TW"/>
          </a:p>
        </p:txBody>
      </p:sp>
      <p:sp>
        <p:nvSpPr>
          <p:cNvPr id="6" name="Slide Number Placeholder 5">
            <a:extLst>
              <a:ext uri="{FF2B5EF4-FFF2-40B4-BE49-F238E27FC236}">
                <a16:creationId xmlns:a16="http://schemas.microsoft.com/office/drawing/2014/main" id="{79C5B266-6CAD-45E0-BADC-FC32EB265273}"/>
              </a:ext>
            </a:extLst>
          </p:cNvPr>
          <p:cNvSpPr>
            <a:spLocks noGrp="1"/>
          </p:cNvSpPr>
          <p:nvPr>
            <p:ph type="sldNum" sz="quarter" idx="12"/>
          </p:nvPr>
        </p:nvSpPr>
        <p:spPr/>
        <p:txBody>
          <a:bodyPr/>
          <a:lstStyle>
            <a:lvl1pPr>
              <a:defRPr/>
            </a:lvl1pPr>
          </a:lstStyle>
          <a:p>
            <a:fld id="{93953727-95AD-4D53-ADD5-600F6648621B}" type="slidenum">
              <a:rPr lang="zh-TW" altLang="en-US"/>
              <a:pPr/>
              <a:t>‹#›</a:t>
            </a:fld>
            <a:endParaRPr lang="en-US" altLang="zh-TW"/>
          </a:p>
        </p:txBody>
      </p:sp>
    </p:spTree>
    <p:extLst>
      <p:ext uri="{BB962C8B-B14F-4D97-AF65-F5344CB8AC3E}">
        <p14:creationId xmlns:p14="http://schemas.microsoft.com/office/powerpoint/2010/main" val="12615745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84CA-F5D1-454C-ABC7-CFAECF30AB1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09EC69-78E3-487A-9A62-1BB8397A76DA}"/>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B695E77-0747-4309-A34A-75965FC392A4}"/>
              </a:ext>
            </a:extLst>
          </p:cNvPr>
          <p:cNvSpPr>
            <a:spLocks noGrp="1"/>
          </p:cNvSpPr>
          <p:nvPr>
            <p:ph type="dt" sz="half" idx="10"/>
          </p:nvPr>
        </p:nvSpPr>
        <p:spPr/>
        <p:txBody>
          <a:bodyPr/>
          <a:lstStyle>
            <a:lvl1pPr>
              <a:defRPr/>
            </a:lvl1pPr>
          </a:lstStyle>
          <a:p>
            <a:endParaRPr lang="en-US" altLang="zh-TW"/>
          </a:p>
        </p:txBody>
      </p:sp>
      <p:sp>
        <p:nvSpPr>
          <p:cNvPr id="5" name="Footer Placeholder 4">
            <a:extLst>
              <a:ext uri="{FF2B5EF4-FFF2-40B4-BE49-F238E27FC236}">
                <a16:creationId xmlns:a16="http://schemas.microsoft.com/office/drawing/2014/main" id="{75DF8356-F73D-4486-A1EE-C3A7707350E3}"/>
              </a:ext>
            </a:extLst>
          </p:cNvPr>
          <p:cNvSpPr>
            <a:spLocks noGrp="1"/>
          </p:cNvSpPr>
          <p:nvPr>
            <p:ph type="ftr" sz="quarter" idx="11"/>
          </p:nvPr>
        </p:nvSpPr>
        <p:spPr/>
        <p:txBody>
          <a:bodyPr/>
          <a:lstStyle>
            <a:lvl1pPr>
              <a:defRPr/>
            </a:lvl1pPr>
          </a:lstStyle>
          <a:p>
            <a:endParaRPr lang="en-US" altLang="zh-TW"/>
          </a:p>
        </p:txBody>
      </p:sp>
      <p:sp>
        <p:nvSpPr>
          <p:cNvPr id="6" name="Slide Number Placeholder 5">
            <a:extLst>
              <a:ext uri="{FF2B5EF4-FFF2-40B4-BE49-F238E27FC236}">
                <a16:creationId xmlns:a16="http://schemas.microsoft.com/office/drawing/2014/main" id="{90E2C260-967A-42C2-A990-E652001E62CD}"/>
              </a:ext>
            </a:extLst>
          </p:cNvPr>
          <p:cNvSpPr>
            <a:spLocks noGrp="1"/>
          </p:cNvSpPr>
          <p:nvPr>
            <p:ph type="sldNum" sz="quarter" idx="12"/>
          </p:nvPr>
        </p:nvSpPr>
        <p:spPr/>
        <p:txBody>
          <a:bodyPr/>
          <a:lstStyle>
            <a:lvl1pPr>
              <a:defRPr/>
            </a:lvl1pPr>
          </a:lstStyle>
          <a:p>
            <a:fld id="{2026DBEB-B336-460E-ACB0-26B550AE695F}" type="slidenum">
              <a:rPr lang="zh-TW" altLang="en-US"/>
              <a:pPr/>
              <a:t>‹#›</a:t>
            </a:fld>
            <a:endParaRPr lang="en-US" altLang="zh-TW"/>
          </a:p>
        </p:txBody>
      </p:sp>
    </p:spTree>
    <p:extLst>
      <p:ext uri="{BB962C8B-B14F-4D97-AF65-F5344CB8AC3E}">
        <p14:creationId xmlns:p14="http://schemas.microsoft.com/office/powerpoint/2010/main" val="30195459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DC405-4AFC-4939-8C3B-C84765425B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7417E4-073A-4802-B679-2FADE95EDB4C}"/>
              </a:ext>
            </a:extLst>
          </p:cNvPr>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1DCDA8-2364-45E6-B479-FED1539F3980}"/>
              </a:ext>
            </a:extLst>
          </p:cNvPr>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0082D9-B630-4AF0-8EC5-22AC17BF5370}"/>
              </a:ext>
            </a:extLst>
          </p:cNvPr>
          <p:cNvSpPr>
            <a:spLocks noGrp="1"/>
          </p:cNvSpPr>
          <p:nvPr>
            <p:ph type="dt" sz="half" idx="10"/>
          </p:nvPr>
        </p:nvSpPr>
        <p:spPr/>
        <p:txBody>
          <a:bodyPr/>
          <a:lstStyle>
            <a:lvl1pPr>
              <a:defRPr/>
            </a:lvl1pPr>
          </a:lstStyle>
          <a:p>
            <a:endParaRPr lang="en-US" altLang="zh-TW"/>
          </a:p>
        </p:txBody>
      </p:sp>
      <p:sp>
        <p:nvSpPr>
          <p:cNvPr id="6" name="Footer Placeholder 5">
            <a:extLst>
              <a:ext uri="{FF2B5EF4-FFF2-40B4-BE49-F238E27FC236}">
                <a16:creationId xmlns:a16="http://schemas.microsoft.com/office/drawing/2014/main" id="{33D95D4C-51AA-42F9-B41A-B275D4434A7D}"/>
              </a:ext>
            </a:extLst>
          </p:cNvPr>
          <p:cNvSpPr>
            <a:spLocks noGrp="1"/>
          </p:cNvSpPr>
          <p:nvPr>
            <p:ph type="ftr" sz="quarter" idx="11"/>
          </p:nvPr>
        </p:nvSpPr>
        <p:spPr/>
        <p:txBody>
          <a:bodyPr/>
          <a:lstStyle>
            <a:lvl1pPr>
              <a:defRPr/>
            </a:lvl1pPr>
          </a:lstStyle>
          <a:p>
            <a:endParaRPr lang="en-US" altLang="zh-TW"/>
          </a:p>
        </p:txBody>
      </p:sp>
      <p:sp>
        <p:nvSpPr>
          <p:cNvPr id="7" name="Slide Number Placeholder 6">
            <a:extLst>
              <a:ext uri="{FF2B5EF4-FFF2-40B4-BE49-F238E27FC236}">
                <a16:creationId xmlns:a16="http://schemas.microsoft.com/office/drawing/2014/main" id="{6A473CE4-0D39-4FE9-A986-8370AC5CC7DE}"/>
              </a:ext>
            </a:extLst>
          </p:cNvPr>
          <p:cNvSpPr>
            <a:spLocks noGrp="1"/>
          </p:cNvSpPr>
          <p:nvPr>
            <p:ph type="sldNum" sz="quarter" idx="12"/>
          </p:nvPr>
        </p:nvSpPr>
        <p:spPr/>
        <p:txBody>
          <a:bodyPr/>
          <a:lstStyle>
            <a:lvl1pPr>
              <a:defRPr/>
            </a:lvl1pPr>
          </a:lstStyle>
          <a:p>
            <a:fld id="{D9047E18-550D-44B9-BA32-2D4BBFF57B89}" type="slidenum">
              <a:rPr lang="zh-TW" altLang="en-US"/>
              <a:pPr/>
              <a:t>‹#›</a:t>
            </a:fld>
            <a:endParaRPr lang="en-US" altLang="zh-TW"/>
          </a:p>
        </p:txBody>
      </p:sp>
    </p:spTree>
    <p:extLst>
      <p:ext uri="{BB962C8B-B14F-4D97-AF65-F5344CB8AC3E}">
        <p14:creationId xmlns:p14="http://schemas.microsoft.com/office/powerpoint/2010/main" val="22914851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6075-4D87-472F-B644-3375060663B9}"/>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F21670-8311-4994-B022-F83EA84C7B8B}"/>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2B1F6-80F8-4BBC-A6DD-69ACEE4A0BDA}"/>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749982-C4F5-4A79-AB27-977FF8C24EDB}"/>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8CA815-958B-4018-9F8C-C7A0A1D20933}"/>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4A9789-65F6-43D0-BDA1-D2A85000BF40}"/>
              </a:ext>
            </a:extLst>
          </p:cNvPr>
          <p:cNvSpPr>
            <a:spLocks noGrp="1"/>
          </p:cNvSpPr>
          <p:nvPr>
            <p:ph type="dt" sz="half" idx="10"/>
          </p:nvPr>
        </p:nvSpPr>
        <p:spPr/>
        <p:txBody>
          <a:bodyPr/>
          <a:lstStyle>
            <a:lvl1pPr>
              <a:defRPr/>
            </a:lvl1pPr>
          </a:lstStyle>
          <a:p>
            <a:endParaRPr lang="en-US" altLang="zh-TW"/>
          </a:p>
        </p:txBody>
      </p:sp>
      <p:sp>
        <p:nvSpPr>
          <p:cNvPr id="8" name="Footer Placeholder 7">
            <a:extLst>
              <a:ext uri="{FF2B5EF4-FFF2-40B4-BE49-F238E27FC236}">
                <a16:creationId xmlns:a16="http://schemas.microsoft.com/office/drawing/2014/main" id="{0798DB0A-F6FE-4637-8DC5-E48D25493334}"/>
              </a:ext>
            </a:extLst>
          </p:cNvPr>
          <p:cNvSpPr>
            <a:spLocks noGrp="1"/>
          </p:cNvSpPr>
          <p:nvPr>
            <p:ph type="ftr" sz="quarter" idx="11"/>
          </p:nvPr>
        </p:nvSpPr>
        <p:spPr/>
        <p:txBody>
          <a:bodyPr/>
          <a:lstStyle>
            <a:lvl1pPr>
              <a:defRPr/>
            </a:lvl1pPr>
          </a:lstStyle>
          <a:p>
            <a:endParaRPr lang="en-US" altLang="zh-TW"/>
          </a:p>
        </p:txBody>
      </p:sp>
      <p:sp>
        <p:nvSpPr>
          <p:cNvPr id="9" name="Slide Number Placeholder 8">
            <a:extLst>
              <a:ext uri="{FF2B5EF4-FFF2-40B4-BE49-F238E27FC236}">
                <a16:creationId xmlns:a16="http://schemas.microsoft.com/office/drawing/2014/main" id="{7584300E-64EF-42CB-B518-E0590D7EB55B}"/>
              </a:ext>
            </a:extLst>
          </p:cNvPr>
          <p:cNvSpPr>
            <a:spLocks noGrp="1"/>
          </p:cNvSpPr>
          <p:nvPr>
            <p:ph type="sldNum" sz="quarter" idx="12"/>
          </p:nvPr>
        </p:nvSpPr>
        <p:spPr/>
        <p:txBody>
          <a:bodyPr/>
          <a:lstStyle>
            <a:lvl1pPr>
              <a:defRPr/>
            </a:lvl1pPr>
          </a:lstStyle>
          <a:p>
            <a:fld id="{21AEB9E2-E0E3-4F88-8566-7A5D4A9652FC}" type="slidenum">
              <a:rPr lang="zh-TW" altLang="en-US"/>
              <a:pPr/>
              <a:t>‹#›</a:t>
            </a:fld>
            <a:endParaRPr lang="en-US" altLang="zh-TW"/>
          </a:p>
        </p:txBody>
      </p:sp>
    </p:spTree>
    <p:extLst>
      <p:ext uri="{BB962C8B-B14F-4D97-AF65-F5344CB8AC3E}">
        <p14:creationId xmlns:p14="http://schemas.microsoft.com/office/powerpoint/2010/main" val="3473807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6D5CB-8DF3-482F-8C1C-7FD1CACDA6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374387-076F-479F-9118-5461CE459650}"/>
              </a:ext>
            </a:extLst>
          </p:cNvPr>
          <p:cNvSpPr>
            <a:spLocks noGrp="1"/>
          </p:cNvSpPr>
          <p:nvPr>
            <p:ph type="dt" sz="half" idx="10"/>
          </p:nvPr>
        </p:nvSpPr>
        <p:spPr/>
        <p:txBody>
          <a:bodyPr/>
          <a:lstStyle>
            <a:lvl1pPr>
              <a:defRPr/>
            </a:lvl1pPr>
          </a:lstStyle>
          <a:p>
            <a:endParaRPr lang="en-US" altLang="zh-TW"/>
          </a:p>
        </p:txBody>
      </p:sp>
      <p:sp>
        <p:nvSpPr>
          <p:cNvPr id="4" name="Footer Placeholder 3">
            <a:extLst>
              <a:ext uri="{FF2B5EF4-FFF2-40B4-BE49-F238E27FC236}">
                <a16:creationId xmlns:a16="http://schemas.microsoft.com/office/drawing/2014/main" id="{EDACF496-11F7-4CC4-8B0F-E192ECEE3C01}"/>
              </a:ext>
            </a:extLst>
          </p:cNvPr>
          <p:cNvSpPr>
            <a:spLocks noGrp="1"/>
          </p:cNvSpPr>
          <p:nvPr>
            <p:ph type="ftr" sz="quarter" idx="11"/>
          </p:nvPr>
        </p:nvSpPr>
        <p:spPr/>
        <p:txBody>
          <a:bodyPr/>
          <a:lstStyle>
            <a:lvl1pPr>
              <a:defRPr/>
            </a:lvl1pPr>
          </a:lstStyle>
          <a:p>
            <a:endParaRPr lang="en-US" altLang="zh-TW"/>
          </a:p>
        </p:txBody>
      </p:sp>
      <p:sp>
        <p:nvSpPr>
          <p:cNvPr id="5" name="Slide Number Placeholder 4">
            <a:extLst>
              <a:ext uri="{FF2B5EF4-FFF2-40B4-BE49-F238E27FC236}">
                <a16:creationId xmlns:a16="http://schemas.microsoft.com/office/drawing/2014/main" id="{B84FB55A-D90C-4E85-B3F4-EAF52A9B5928}"/>
              </a:ext>
            </a:extLst>
          </p:cNvPr>
          <p:cNvSpPr>
            <a:spLocks noGrp="1"/>
          </p:cNvSpPr>
          <p:nvPr>
            <p:ph type="sldNum" sz="quarter" idx="12"/>
          </p:nvPr>
        </p:nvSpPr>
        <p:spPr/>
        <p:txBody>
          <a:bodyPr/>
          <a:lstStyle>
            <a:lvl1pPr>
              <a:defRPr/>
            </a:lvl1pPr>
          </a:lstStyle>
          <a:p>
            <a:fld id="{EF581CF2-CDA8-419C-925A-11D3CFAFFA3E}" type="slidenum">
              <a:rPr lang="zh-TW" altLang="en-US"/>
              <a:pPr/>
              <a:t>‹#›</a:t>
            </a:fld>
            <a:endParaRPr lang="en-US" altLang="zh-TW"/>
          </a:p>
        </p:txBody>
      </p:sp>
    </p:spTree>
    <p:extLst>
      <p:ext uri="{BB962C8B-B14F-4D97-AF65-F5344CB8AC3E}">
        <p14:creationId xmlns:p14="http://schemas.microsoft.com/office/powerpoint/2010/main" val="12361955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BE4F91-3C50-488A-9694-BE8AECBCF103}"/>
              </a:ext>
            </a:extLst>
          </p:cNvPr>
          <p:cNvSpPr>
            <a:spLocks noGrp="1"/>
          </p:cNvSpPr>
          <p:nvPr>
            <p:ph type="dt" sz="half" idx="10"/>
          </p:nvPr>
        </p:nvSpPr>
        <p:spPr/>
        <p:txBody>
          <a:bodyPr/>
          <a:lstStyle>
            <a:lvl1pPr>
              <a:defRPr/>
            </a:lvl1pPr>
          </a:lstStyle>
          <a:p>
            <a:endParaRPr lang="en-US" altLang="zh-TW"/>
          </a:p>
        </p:txBody>
      </p:sp>
      <p:sp>
        <p:nvSpPr>
          <p:cNvPr id="3" name="Footer Placeholder 2">
            <a:extLst>
              <a:ext uri="{FF2B5EF4-FFF2-40B4-BE49-F238E27FC236}">
                <a16:creationId xmlns:a16="http://schemas.microsoft.com/office/drawing/2014/main" id="{E4E56D0F-BFA8-42CB-A3F1-5B4B3CB369A6}"/>
              </a:ext>
            </a:extLst>
          </p:cNvPr>
          <p:cNvSpPr>
            <a:spLocks noGrp="1"/>
          </p:cNvSpPr>
          <p:nvPr>
            <p:ph type="ftr" sz="quarter" idx="11"/>
          </p:nvPr>
        </p:nvSpPr>
        <p:spPr/>
        <p:txBody>
          <a:bodyPr/>
          <a:lstStyle>
            <a:lvl1pPr>
              <a:defRPr/>
            </a:lvl1pPr>
          </a:lstStyle>
          <a:p>
            <a:endParaRPr lang="en-US" altLang="zh-TW"/>
          </a:p>
        </p:txBody>
      </p:sp>
      <p:sp>
        <p:nvSpPr>
          <p:cNvPr id="4" name="Slide Number Placeholder 3">
            <a:extLst>
              <a:ext uri="{FF2B5EF4-FFF2-40B4-BE49-F238E27FC236}">
                <a16:creationId xmlns:a16="http://schemas.microsoft.com/office/drawing/2014/main" id="{F2C14328-ED7F-450A-AB83-8B53DB638514}"/>
              </a:ext>
            </a:extLst>
          </p:cNvPr>
          <p:cNvSpPr>
            <a:spLocks noGrp="1"/>
          </p:cNvSpPr>
          <p:nvPr>
            <p:ph type="sldNum" sz="quarter" idx="12"/>
          </p:nvPr>
        </p:nvSpPr>
        <p:spPr/>
        <p:txBody>
          <a:bodyPr/>
          <a:lstStyle>
            <a:lvl1pPr>
              <a:defRPr/>
            </a:lvl1pPr>
          </a:lstStyle>
          <a:p>
            <a:fld id="{711A7C90-377F-4D93-A8AD-A66E4379D506}" type="slidenum">
              <a:rPr lang="zh-TW" altLang="en-US"/>
              <a:pPr/>
              <a:t>‹#›</a:t>
            </a:fld>
            <a:endParaRPr lang="en-US" altLang="zh-TW"/>
          </a:p>
        </p:txBody>
      </p:sp>
    </p:spTree>
    <p:extLst>
      <p:ext uri="{BB962C8B-B14F-4D97-AF65-F5344CB8AC3E}">
        <p14:creationId xmlns:p14="http://schemas.microsoft.com/office/powerpoint/2010/main" val="13943156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0376-9EE5-4844-80E6-2E1425AAF137}"/>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AEB0B6-A202-4C08-A21E-C29616BC542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EDCBA6-2E45-4446-8407-2530E2C06230}"/>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E5F79D-9D4B-494C-B7C9-302FB3475EB3}"/>
              </a:ext>
            </a:extLst>
          </p:cNvPr>
          <p:cNvSpPr>
            <a:spLocks noGrp="1"/>
          </p:cNvSpPr>
          <p:nvPr>
            <p:ph type="dt" sz="half" idx="10"/>
          </p:nvPr>
        </p:nvSpPr>
        <p:spPr/>
        <p:txBody>
          <a:bodyPr/>
          <a:lstStyle>
            <a:lvl1pPr>
              <a:defRPr/>
            </a:lvl1pPr>
          </a:lstStyle>
          <a:p>
            <a:endParaRPr lang="en-US" altLang="zh-TW"/>
          </a:p>
        </p:txBody>
      </p:sp>
      <p:sp>
        <p:nvSpPr>
          <p:cNvPr id="6" name="Footer Placeholder 5">
            <a:extLst>
              <a:ext uri="{FF2B5EF4-FFF2-40B4-BE49-F238E27FC236}">
                <a16:creationId xmlns:a16="http://schemas.microsoft.com/office/drawing/2014/main" id="{0769CDBD-E6F4-482F-AEAC-66A677A5DC4C}"/>
              </a:ext>
            </a:extLst>
          </p:cNvPr>
          <p:cNvSpPr>
            <a:spLocks noGrp="1"/>
          </p:cNvSpPr>
          <p:nvPr>
            <p:ph type="ftr" sz="quarter" idx="11"/>
          </p:nvPr>
        </p:nvSpPr>
        <p:spPr/>
        <p:txBody>
          <a:bodyPr/>
          <a:lstStyle>
            <a:lvl1pPr>
              <a:defRPr/>
            </a:lvl1pPr>
          </a:lstStyle>
          <a:p>
            <a:endParaRPr lang="en-US" altLang="zh-TW"/>
          </a:p>
        </p:txBody>
      </p:sp>
      <p:sp>
        <p:nvSpPr>
          <p:cNvPr id="7" name="Slide Number Placeholder 6">
            <a:extLst>
              <a:ext uri="{FF2B5EF4-FFF2-40B4-BE49-F238E27FC236}">
                <a16:creationId xmlns:a16="http://schemas.microsoft.com/office/drawing/2014/main" id="{3AD6CE2B-9263-4149-B592-32F5ABAEABFF}"/>
              </a:ext>
            </a:extLst>
          </p:cNvPr>
          <p:cNvSpPr>
            <a:spLocks noGrp="1"/>
          </p:cNvSpPr>
          <p:nvPr>
            <p:ph type="sldNum" sz="quarter" idx="12"/>
          </p:nvPr>
        </p:nvSpPr>
        <p:spPr/>
        <p:txBody>
          <a:bodyPr/>
          <a:lstStyle>
            <a:lvl1pPr>
              <a:defRPr/>
            </a:lvl1pPr>
          </a:lstStyle>
          <a:p>
            <a:fld id="{CFBC41D9-F39F-48A3-A887-7D18A5E27E03}" type="slidenum">
              <a:rPr lang="zh-TW" altLang="en-US"/>
              <a:pPr/>
              <a:t>‹#›</a:t>
            </a:fld>
            <a:endParaRPr lang="en-US" altLang="zh-TW"/>
          </a:p>
        </p:txBody>
      </p:sp>
    </p:spTree>
    <p:extLst>
      <p:ext uri="{BB962C8B-B14F-4D97-AF65-F5344CB8AC3E}">
        <p14:creationId xmlns:p14="http://schemas.microsoft.com/office/powerpoint/2010/main" val="6147704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7B90C-78D9-4B77-A476-267F934D209B}"/>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4B1532-A511-406F-9C26-77470CF6D15A}"/>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558EB3-D903-481F-926A-42A48C7F26D4}"/>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BF8FA9-A467-416F-8CA3-33BFA659B2BC}"/>
              </a:ext>
            </a:extLst>
          </p:cNvPr>
          <p:cNvSpPr>
            <a:spLocks noGrp="1"/>
          </p:cNvSpPr>
          <p:nvPr>
            <p:ph type="dt" sz="half" idx="10"/>
          </p:nvPr>
        </p:nvSpPr>
        <p:spPr/>
        <p:txBody>
          <a:bodyPr/>
          <a:lstStyle>
            <a:lvl1pPr>
              <a:defRPr/>
            </a:lvl1pPr>
          </a:lstStyle>
          <a:p>
            <a:endParaRPr lang="en-US" altLang="zh-TW"/>
          </a:p>
        </p:txBody>
      </p:sp>
      <p:sp>
        <p:nvSpPr>
          <p:cNvPr id="6" name="Footer Placeholder 5">
            <a:extLst>
              <a:ext uri="{FF2B5EF4-FFF2-40B4-BE49-F238E27FC236}">
                <a16:creationId xmlns:a16="http://schemas.microsoft.com/office/drawing/2014/main" id="{EF05D9B3-9950-4006-9B45-59B3D2399547}"/>
              </a:ext>
            </a:extLst>
          </p:cNvPr>
          <p:cNvSpPr>
            <a:spLocks noGrp="1"/>
          </p:cNvSpPr>
          <p:nvPr>
            <p:ph type="ftr" sz="quarter" idx="11"/>
          </p:nvPr>
        </p:nvSpPr>
        <p:spPr/>
        <p:txBody>
          <a:bodyPr/>
          <a:lstStyle>
            <a:lvl1pPr>
              <a:defRPr/>
            </a:lvl1pPr>
          </a:lstStyle>
          <a:p>
            <a:endParaRPr lang="en-US" altLang="zh-TW"/>
          </a:p>
        </p:txBody>
      </p:sp>
      <p:sp>
        <p:nvSpPr>
          <p:cNvPr id="7" name="Slide Number Placeholder 6">
            <a:extLst>
              <a:ext uri="{FF2B5EF4-FFF2-40B4-BE49-F238E27FC236}">
                <a16:creationId xmlns:a16="http://schemas.microsoft.com/office/drawing/2014/main" id="{76F99420-4849-4501-BF8D-90E19D9ED505}"/>
              </a:ext>
            </a:extLst>
          </p:cNvPr>
          <p:cNvSpPr>
            <a:spLocks noGrp="1"/>
          </p:cNvSpPr>
          <p:nvPr>
            <p:ph type="sldNum" sz="quarter" idx="12"/>
          </p:nvPr>
        </p:nvSpPr>
        <p:spPr/>
        <p:txBody>
          <a:bodyPr/>
          <a:lstStyle>
            <a:lvl1pPr>
              <a:defRPr/>
            </a:lvl1pPr>
          </a:lstStyle>
          <a:p>
            <a:fld id="{A0F25AAE-9C5A-4207-A912-577369802AC8}" type="slidenum">
              <a:rPr lang="zh-TW" altLang="en-US"/>
              <a:pPr/>
              <a:t>‹#›</a:t>
            </a:fld>
            <a:endParaRPr lang="en-US" altLang="zh-TW"/>
          </a:p>
        </p:txBody>
      </p:sp>
    </p:spTree>
    <p:extLst>
      <p:ext uri="{BB962C8B-B14F-4D97-AF65-F5344CB8AC3E}">
        <p14:creationId xmlns:p14="http://schemas.microsoft.com/office/powerpoint/2010/main" val="18267264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49023-D2D1-4EDE-956E-112D56BC73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46C2E1-28B5-472A-88B5-88A391679A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851F0A-A91D-4C5C-A6AE-DC65BDAAF7C9}"/>
              </a:ext>
            </a:extLst>
          </p:cNvPr>
          <p:cNvSpPr>
            <a:spLocks noGrp="1"/>
          </p:cNvSpPr>
          <p:nvPr>
            <p:ph type="dt" sz="half" idx="10"/>
          </p:nvPr>
        </p:nvSpPr>
        <p:spPr/>
        <p:txBody>
          <a:bodyPr/>
          <a:lstStyle>
            <a:lvl1pPr>
              <a:defRPr/>
            </a:lvl1pPr>
          </a:lstStyle>
          <a:p>
            <a:endParaRPr lang="en-US" altLang="zh-TW"/>
          </a:p>
        </p:txBody>
      </p:sp>
      <p:sp>
        <p:nvSpPr>
          <p:cNvPr id="5" name="Footer Placeholder 4">
            <a:extLst>
              <a:ext uri="{FF2B5EF4-FFF2-40B4-BE49-F238E27FC236}">
                <a16:creationId xmlns:a16="http://schemas.microsoft.com/office/drawing/2014/main" id="{5DBE00E6-21E1-4562-ACAB-05742D90A32F}"/>
              </a:ext>
            </a:extLst>
          </p:cNvPr>
          <p:cNvSpPr>
            <a:spLocks noGrp="1"/>
          </p:cNvSpPr>
          <p:nvPr>
            <p:ph type="ftr" sz="quarter" idx="11"/>
          </p:nvPr>
        </p:nvSpPr>
        <p:spPr/>
        <p:txBody>
          <a:bodyPr/>
          <a:lstStyle>
            <a:lvl1pPr>
              <a:defRPr/>
            </a:lvl1pPr>
          </a:lstStyle>
          <a:p>
            <a:endParaRPr lang="en-US" altLang="zh-TW"/>
          </a:p>
        </p:txBody>
      </p:sp>
      <p:sp>
        <p:nvSpPr>
          <p:cNvPr id="6" name="Slide Number Placeholder 5">
            <a:extLst>
              <a:ext uri="{FF2B5EF4-FFF2-40B4-BE49-F238E27FC236}">
                <a16:creationId xmlns:a16="http://schemas.microsoft.com/office/drawing/2014/main" id="{C3AA7795-8835-40C2-9445-A7DFFB2CAF49}"/>
              </a:ext>
            </a:extLst>
          </p:cNvPr>
          <p:cNvSpPr>
            <a:spLocks noGrp="1"/>
          </p:cNvSpPr>
          <p:nvPr>
            <p:ph type="sldNum" sz="quarter" idx="12"/>
          </p:nvPr>
        </p:nvSpPr>
        <p:spPr/>
        <p:txBody>
          <a:bodyPr/>
          <a:lstStyle>
            <a:lvl1pPr>
              <a:defRPr/>
            </a:lvl1pPr>
          </a:lstStyle>
          <a:p>
            <a:fld id="{4855D3BE-EFFF-4068-9EF7-B2ACA92A3A53}" type="slidenum">
              <a:rPr lang="zh-TW" altLang="en-US"/>
              <a:pPr/>
              <a:t>‹#›</a:t>
            </a:fld>
            <a:endParaRPr lang="en-US" altLang="zh-TW"/>
          </a:p>
        </p:txBody>
      </p:sp>
    </p:spTree>
    <p:extLst>
      <p:ext uri="{BB962C8B-B14F-4D97-AF65-F5344CB8AC3E}">
        <p14:creationId xmlns:p14="http://schemas.microsoft.com/office/powerpoint/2010/main" val="3395079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F77E98-F841-4644-8100-8D3B8479AD90}"/>
              </a:ext>
            </a:extLst>
          </p:cNvPr>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DD2C7-015C-4135-AAB7-E3C89B83514B}"/>
              </a:ext>
            </a:extLst>
          </p:cNvPr>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9B16F1-DEB3-4BB7-BC56-FC47258C4F84}"/>
              </a:ext>
            </a:extLst>
          </p:cNvPr>
          <p:cNvSpPr>
            <a:spLocks noGrp="1"/>
          </p:cNvSpPr>
          <p:nvPr>
            <p:ph type="dt" sz="half" idx="10"/>
          </p:nvPr>
        </p:nvSpPr>
        <p:spPr/>
        <p:txBody>
          <a:bodyPr/>
          <a:lstStyle>
            <a:lvl1pPr>
              <a:defRPr/>
            </a:lvl1pPr>
          </a:lstStyle>
          <a:p>
            <a:endParaRPr lang="en-US" altLang="zh-TW"/>
          </a:p>
        </p:txBody>
      </p:sp>
      <p:sp>
        <p:nvSpPr>
          <p:cNvPr id="5" name="Footer Placeholder 4">
            <a:extLst>
              <a:ext uri="{FF2B5EF4-FFF2-40B4-BE49-F238E27FC236}">
                <a16:creationId xmlns:a16="http://schemas.microsoft.com/office/drawing/2014/main" id="{67844603-D2B5-4D86-A957-D814519DC5ED}"/>
              </a:ext>
            </a:extLst>
          </p:cNvPr>
          <p:cNvSpPr>
            <a:spLocks noGrp="1"/>
          </p:cNvSpPr>
          <p:nvPr>
            <p:ph type="ftr" sz="quarter" idx="11"/>
          </p:nvPr>
        </p:nvSpPr>
        <p:spPr/>
        <p:txBody>
          <a:bodyPr/>
          <a:lstStyle>
            <a:lvl1pPr>
              <a:defRPr/>
            </a:lvl1pPr>
          </a:lstStyle>
          <a:p>
            <a:endParaRPr lang="en-US" altLang="zh-TW"/>
          </a:p>
        </p:txBody>
      </p:sp>
      <p:sp>
        <p:nvSpPr>
          <p:cNvPr id="6" name="Slide Number Placeholder 5">
            <a:extLst>
              <a:ext uri="{FF2B5EF4-FFF2-40B4-BE49-F238E27FC236}">
                <a16:creationId xmlns:a16="http://schemas.microsoft.com/office/drawing/2014/main" id="{239869BB-F033-4FD5-9320-C3E12072632A}"/>
              </a:ext>
            </a:extLst>
          </p:cNvPr>
          <p:cNvSpPr>
            <a:spLocks noGrp="1"/>
          </p:cNvSpPr>
          <p:nvPr>
            <p:ph type="sldNum" sz="quarter" idx="12"/>
          </p:nvPr>
        </p:nvSpPr>
        <p:spPr/>
        <p:txBody>
          <a:bodyPr/>
          <a:lstStyle>
            <a:lvl1pPr>
              <a:defRPr/>
            </a:lvl1pPr>
          </a:lstStyle>
          <a:p>
            <a:fld id="{F9DB3ECD-39B3-4998-9E44-0863D8ABD3E6}" type="slidenum">
              <a:rPr lang="zh-TW" altLang="en-US"/>
              <a:pPr/>
              <a:t>‹#›</a:t>
            </a:fld>
            <a:endParaRPr lang="en-US" altLang="zh-TW"/>
          </a:p>
        </p:txBody>
      </p:sp>
    </p:spTree>
    <p:extLst>
      <p:ext uri="{BB962C8B-B14F-4D97-AF65-F5344CB8AC3E}">
        <p14:creationId xmlns:p14="http://schemas.microsoft.com/office/powerpoint/2010/main" val="2125385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95F9DE-0B39-44D4-93E4-F70EF37943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F1D4AB-9C0C-4BFE-9407-71F98A37A1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E5EB8-A649-4239-ABEC-496D6EC85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32003-3F2C-421C-AC61-0810619B90E5}" type="datetimeFigureOut">
              <a:rPr lang="en-US" smtClean="0"/>
              <a:t>4/28/2021</a:t>
            </a:fld>
            <a:endParaRPr lang="en-US"/>
          </a:p>
        </p:txBody>
      </p:sp>
      <p:sp>
        <p:nvSpPr>
          <p:cNvPr id="5" name="Footer Placeholder 4">
            <a:extLst>
              <a:ext uri="{FF2B5EF4-FFF2-40B4-BE49-F238E27FC236}">
                <a16:creationId xmlns:a16="http://schemas.microsoft.com/office/drawing/2014/main" id="{E54FCE0F-C4CE-4C3E-AC81-BDDFBFF5B9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9723A1-3051-432D-9B77-993A1B3220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ECD8C1-8527-4EFD-9838-16C3A577D800}" type="slidenum">
              <a:rPr lang="en-US" smtClean="0"/>
              <a:t>‹#›</a:t>
            </a:fld>
            <a:endParaRPr lang="en-US"/>
          </a:p>
        </p:txBody>
      </p:sp>
    </p:spTree>
    <p:extLst>
      <p:ext uri="{BB962C8B-B14F-4D97-AF65-F5344CB8AC3E}">
        <p14:creationId xmlns:p14="http://schemas.microsoft.com/office/powerpoint/2010/main" val="4192983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132003-3F2C-421C-AC61-0810619B90E5}" type="datetimeFigureOut">
              <a:rPr lang="en-US" smtClean="0"/>
              <a:t>4/28/2021</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6ECD8C1-8527-4EFD-9838-16C3A577D800}" type="slidenum">
              <a:rPr lang="en-US" smtClean="0"/>
              <a:t>‹#›</a:t>
            </a:fld>
            <a:endParaRPr lang="en-US"/>
          </a:p>
        </p:txBody>
      </p:sp>
    </p:spTree>
    <p:extLst>
      <p:ext uri="{BB962C8B-B14F-4D97-AF65-F5344CB8AC3E}">
        <p14:creationId xmlns:p14="http://schemas.microsoft.com/office/powerpoint/2010/main" val="1410847276"/>
      </p:ext>
    </p:extLst>
  </p:cSld>
  <p:clrMap bg1="dk1" tx1="lt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66095AB-06FB-4184-9C7E-A46B5BBF1EA9}"/>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C31997F5-EB34-4CC7-9D35-92555A35D524}"/>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a:extLst>
              <a:ext uri="{FF2B5EF4-FFF2-40B4-BE49-F238E27FC236}">
                <a16:creationId xmlns:a16="http://schemas.microsoft.com/office/drawing/2014/main" id="{DF0B23A2-FD92-4798-8340-9769B495B373}"/>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a typeface="新細明體" panose="02020500000000000000" pitchFamily="18" charset="-120"/>
              </a:defRPr>
            </a:lvl1pPr>
          </a:lstStyle>
          <a:p>
            <a:endParaRPr lang="en-US" altLang="zh-TW"/>
          </a:p>
        </p:txBody>
      </p:sp>
      <p:sp>
        <p:nvSpPr>
          <p:cNvPr id="1029" name="Rectangle 5">
            <a:extLst>
              <a:ext uri="{FF2B5EF4-FFF2-40B4-BE49-F238E27FC236}">
                <a16:creationId xmlns:a16="http://schemas.microsoft.com/office/drawing/2014/main" id="{8F2A5B2A-E712-40CB-BACE-6CFB9BC8C67B}"/>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a typeface="新細明體" panose="02020500000000000000" pitchFamily="18" charset="-120"/>
              </a:defRPr>
            </a:lvl1pPr>
          </a:lstStyle>
          <a:p>
            <a:endParaRPr lang="en-US" altLang="zh-TW"/>
          </a:p>
        </p:txBody>
      </p:sp>
      <p:sp>
        <p:nvSpPr>
          <p:cNvPr id="1030" name="Rectangle 6">
            <a:extLst>
              <a:ext uri="{FF2B5EF4-FFF2-40B4-BE49-F238E27FC236}">
                <a16:creationId xmlns:a16="http://schemas.microsoft.com/office/drawing/2014/main" id="{9B292595-452D-43F8-A26B-860C3A2A3D8D}"/>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a typeface="新細明體" panose="02020500000000000000" pitchFamily="18" charset="-120"/>
              </a:defRPr>
            </a:lvl1pPr>
          </a:lstStyle>
          <a:p>
            <a:fld id="{54E297E4-8B09-4A4F-908F-35D095345B20}" type="slidenum">
              <a:rPr lang="zh-TW" altLang="en-US"/>
              <a:pPr/>
              <a:t>‹#›</a:t>
            </a:fld>
            <a:endParaRPr lang="en-US" altLang="zh-TW"/>
          </a:p>
        </p:txBody>
      </p:sp>
    </p:spTree>
    <p:extLst>
      <p:ext uri="{BB962C8B-B14F-4D97-AF65-F5344CB8AC3E}">
        <p14:creationId xmlns:p14="http://schemas.microsoft.com/office/powerpoint/2010/main" val="45051129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18000"/>
                <a:satMod val="160000"/>
                <a:lumMod val="28000"/>
              </a:schemeClr>
              <a:schemeClr val="bg1">
                <a:tint val="95000"/>
                <a:satMod val="160000"/>
                <a:lumMod val="116000"/>
              </a:schemeClr>
            </a:duotone>
          </a:blip>
          <a:stretch/>
        </a:blipFill>
        <a:effectLst/>
      </p:bgPr>
    </p:bg>
    <p:spTree>
      <p:nvGrpSpPr>
        <p:cNvPr id="1" name="Shape 440"/>
        <p:cNvGrpSpPr/>
        <p:nvPr/>
      </p:nvGrpSpPr>
      <p:grpSpPr>
        <a:xfrm>
          <a:off x="0" y="0"/>
          <a:ext cx="0" cy="0"/>
          <a:chOff x="0" y="0"/>
          <a:chExt cx="0" cy="0"/>
        </a:xfrm>
      </p:grpSpPr>
      <p:sp>
        <p:nvSpPr>
          <p:cNvPr id="441" name="Google Shape;441;p73"/>
          <p:cNvSpPr/>
          <p:nvPr/>
        </p:nvSpPr>
        <p:spPr>
          <a:xfrm>
            <a:off x="0" y="120541"/>
            <a:ext cx="12192000" cy="4418466"/>
          </a:xfrm>
          <a:prstGeom prst="rect">
            <a:avLst/>
          </a:prstGeom>
        </p:spPr>
        <p:txBody>
          <a:bodyPr spcFirstLastPara="1" vert="horz" lIns="91440" tIns="45720" rIns="91440" bIns="45720" rtlCol="0" anchor="b" anchorCtr="0">
            <a:normAutofit/>
          </a:bodyPr>
          <a:lstStyle/>
          <a:p>
            <a:pPr algn="ctr">
              <a:lnSpc>
                <a:spcPct val="90000"/>
              </a:lnSpc>
              <a:spcBef>
                <a:spcPct val="0"/>
              </a:spcBef>
              <a:spcAft>
                <a:spcPts val="600"/>
              </a:spcAft>
              <a:buClr>
                <a:prstClr val="white"/>
              </a:buClr>
              <a:buSzPts val="2400"/>
            </a:pPr>
            <a:r>
              <a:rPr lang="zh-CN" altLang="en-US"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rPr>
              <a:t>但 以 理 书</a:t>
            </a:r>
            <a:endPar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endParaRPr>
          </a:p>
          <a:p>
            <a:pPr algn="ctr">
              <a:lnSpc>
                <a:spcPct val="90000"/>
              </a:lnSpc>
              <a:spcBef>
                <a:spcPct val="0"/>
              </a:spcBef>
              <a:spcAft>
                <a:spcPts val="600"/>
              </a:spcAft>
              <a:buClr>
                <a:prstClr val="white"/>
              </a:buClr>
              <a:buSzPts val="2400"/>
            </a:pPr>
            <a:endPar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endParaRPr>
          </a:p>
          <a:p>
            <a:pPr algn="ctr">
              <a:lnSpc>
                <a:spcPct val="90000"/>
              </a:lnSpc>
              <a:spcBef>
                <a:spcPct val="0"/>
              </a:spcBef>
              <a:spcAft>
                <a:spcPts val="600"/>
              </a:spcAft>
              <a:buClr>
                <a:prstClr val="white"/>
              </a:buClr>
              <a:buSzPts val="2400"/>
            </a:pPr>
            <a:r>
              <a:rPr lang="zh-CN" altLang="en-US"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rPr>
              <a:t>第九章</a:t>
            </a:r>
            <a:endPar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endParaRPr>
          </a:p>
          <a:p>
            <a:pPr algn="ctr">
              <a:lnSpc>
                <a:spcPct val="90000"/>
              </a:lnSpc>
              <a:spcBef>
                <a:spcPct val="0"/>
              </a:spcBef>
              <a:spcAft>
                <a:spcPts val="600"/>
              </a:spcAft>
              <a:buClr>
                <a:prstClr val="white"/>
              </a:buClr>
              <a:buSzPts val="2400"/>
            </a:pPr>
            <a:endPar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endParaRPr>
          </a:p>
          <a:p>
            <a:pPr algn="ctr">
              <a:lnSpc>
                <a:spcPct val="90000"/>
              </a:lnSpc>
              <a:spcBef>
                <a:spcPct val="0"/>
              </a:spcBef>
              <a:spcAft>
                <a:spcPts val="600"/>
              </a:spcAft>
              <a:buClr>
                <a:prstClr val="white"/>
              </a:buClr>
              <a:buSzPts val="2400"/>
            </a:pPr>
            <a:r>
              <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rPr>
              <a:t>2021</a:t>
            </a:r>
            <a:r>
              <a:rPr lang="zh-CN" altLang="en-US"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rPr>
              <a:t>年</a:t>
            </a:r>
            <a:r>
              <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rPr>
              <a:t>4</a:t>
            </a:r>
            <a:r>
              <a:rPr lang="zh-CN" altLang="en-US"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rPr>
              <a:t>月</a:t>
            </a:r>
            <a:r>
              <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rPr>
              <a:t>23</a:t>
            </a:r>
            <a:r>
              <a:rPr lang="zh-CN" altLang="en-US"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rPr>
              <a:t>日  </a:t>
            </a:r>
            <a:r>
              <a:rPr lang="zh-CN" altLang="en-US"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rPr>
              <a:t>周五查经  </a:t>
            </a:r>
            <a:r>
              <a:rPr lang="en-US" altLang="zh-CN" sz="4400" b="1" cap="all" dirty="0">
                <a:effectLst>
                  <a:outerShdw blurRad="50800" dist="63500" dir="2700000" algn="tl" rotWithShape="0">
                    <a:srgbClr val="000000">
                      <a:alpha val="48000"/>
                    </a:srgbClr>
                  </a:outerShdw>
                </a:effectLst>
                <a:latin typeface="SimSun" panose="02010600030101010101" pitchFamily="2" charset="-122"/>
                <a:ea typeface="SimSun" panose="02010600030101010101" pitchFamily="2" charset="-122"/>
                <a:cs typeface="+mj-cs"/>
                <a:sym typeface="Arial"/>
              </a:rPr>
              <a:t>8-9PM</a:t>
            </a:r>
          </a:p>
        </p:txBody>
      </p:sp>
    </p:spTree>
    <p:extLst>
      <p:ext uri="{BB962C8B-B14F-4D97-AF65-F5344CB8AC3E}">
        <p14:creationId xmlns:p14="http://schemas.microsoft.com/office/powerpoint/2010/main" val="3941184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F394-D31D-439D-8AD8-3F7A2DD025E2}"/>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6F3720DB-81B7-4D12-8647-A2509C569085}"/>
              </a:ext>
            </a:extLst>
          </p:cNvPr>
          <p:cNvGraphicFramePr>
            <a:graphicFrameLocks noGrp="1"/>
          </p:cNvGraphicFramePr>
          <p:nvPr>
            <p:ph sz="quarter" idx="13"/>
            <p:extLst>
              <p:ext uri="{D42A27DB-BD31-4B8C-83A1-F6EECF244321}">
                <p14:modId xmlns:p14="http://schemas.microsoft.com/office/powerpoint/2010/main" val="3907027052"/>
              </p:ext>
            </p:extLst>
          </p:nvPr>
        </p:nvGraphicFramePr>
        <p:xfrm>
          <a:off x="0" y="0"/>
          <a:ext cx="12192000" cy="6857997"/>
        </p:xfrm>
        <a:graphic>
          <a:graphicData uri="http://schemas.openxmlformats.org/drawingml/2006/table">
            <a:tbl>
              <a:tblPr firstRow="1" firstCol="1" bandRow="1">
                <a:tableStyleId>{5C22544A-7EE6-4342-B048-85BDC9FD1C3A}</a:tableStyleId>
              </a:tblPr>
              <a:tblGrid>
                <a:gridCol w="710018">
                  <a:extLst>
                    <a:ext uri="{9D8B030D-6E8A-4147-A177-3AD203B41FA5}">
                      <a16:colId xmlns:a16="http://schemas.microsoft.com/office/drawing/2014/main" val="809406945"/>
                    </a:ext>
                  </a:extLst>
                </a:gridCol>
                <a:gridCol w="1183364">
                  <a:extLst>
                    <a:ext uri="{9D8B030D-6E8A-4147-A177-3AD203B41FA5}">
                      <a16:colId xmlns:a16="http://schemas.microsoft.com/office/drawing/2014/main" val="242457720"/>
                    </a:ext>
                  </a:extLst>
                </a:gridCol>
                <a:gridCol w="1183364">
                  <a:extLst>
                    <a:ext uri="{9D8B030D-6E8A-4147-A177-3AD203B41FA5}">
                      <a16:colId xmlns:a16="http://schemas.microsoft.com/office/drawing/2014/main" val="3795725811"/>
                    </a:ext>
                  </a:extLst>
                </a:gridCol>
                <a:gridCol w="1171866">
                  <a:extLst>
                    <a:ext uri="{9D8B030D-6E8A-4147-A177-3AD203B41FA5}">
                      <a16:colId xmlns:a16="http://schemas.microsoft.com/office/drawing/2014/main" val="3875239238"/>
                    </a:ext>
                  </a:extLst>
                </a:gridCol>
                <a:gridCol w="2297661">
                  <a:extLst>
                    <a:ext uri="{9D8B030D-6E8A-4147-A177-3AD203B41FA5}">
                      <a16:colId xmlns:a16="http://schemas.microsoft.com/office/drawing/2014/main" val="1692577351"/>
                    </a:ext>
                  </a:extLst>
                </a:gridCol>
                <a:gridCol w="1046419">
                  <a:extLst>
                    <a:ext uri="{9D8B030D-6E8A-4147-A177-3AD203B41FA5}">
                      <a16:colId xmlns:a16="http://schemas.microsoft.com/office/drawing/2014/main" val="2965569866"/>
                    </a:ext>
                  </a:extLst>
                </a:gridCol>
                <a:gridCol w="4599308">
                  <a:extLst>
                    <a:ext uri="{9D8B030D-6E8A-4147-A177-3AD203B41FA5}">
                      <a16:colId xmlns:a16="http://schemas.microsoft.com/office/drawing/2014/main" val="3528205831"/>
                    </a:ext>
                  </a:extLst>
                </a:gridCol>
              </a:tblGrid>
              <a:tr h="568404">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章</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语言</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年代</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帝国时间</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年龄</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内容</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483377444"/>
                  </a:ext>
                </a:extLst>
              </a:tr>
              <a:tr h="568404">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1</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第三人称</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希伯来文</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BC605</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尼布甲尼撒王元年</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15</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 </a:t>
                      </a:r>
                      <a:r>
                        <a:rPr lang="zh-CN" sz="1800" b="1">
                          <a:effectLst/>
                          <a:latin typeface="SimSun" panose="02010600030101010101" pitchFamily="2" charset="-122"/>
                          <a:ea typeface="SimSun" panose="02010600030101010101" pitchFamily="2" charset="-122"/>
                        </a:rPr>
                        <a:t>但以理被掳及与三友被选侍王</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566007497"/>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2</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第三人称</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亚兰文</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BC604</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尼布甲尼撒王</a:t>
                      </a:r>
                      <a:r>
                        <a:rPr lang="en-CA" sz="1800" b="1" dirty="0">
                          <a:effectLst/>
                          <a:latin typeface="SimSun" panose="02010600030101010101" pitchFamily="2" charset="-122"/>
                          <a:ea typeface="SimSun" panose="02010600030101010101" pitchFamily="2" charset="-122"/>
                        </a:rPr>
                        <a:t>2</a:t>
                      </a:r>
                      <a:r>
                        <a:rPr lang="zh-CN" sz="1800" b="1" dirty="0">
                          <a:effectLst/>
                          <a:latin typeface="SimSun" panose="02010600030101010101" pitchFamily="2" charset="-122"/>
                          <a:ea typeface="SimSun" panose="02010600030101010101" pitchFamily="2" charset="-122"/>
                        </a:rPr>
                        <a:t>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16</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 </a:t>
                      </a:r>
                      <a:r>
                        <a:rPr lang="zh-CN" sz="1800" b="1" dirty="0">
                          <a:effectLst/>
                          <a:latin typeface="SimSun" panose="02010600030101010101" pitchFamily="2" charset="-122"/>
                          <a:ea typeface="SimSun" panose="02010600030101010101" pitchFamily="2" charset="-122"/>
                        </a:rPr>
                        <a:t>但以理为王指明与讲解大像之梦</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778262893"/>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3</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第三人称</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亚兰文</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BC600</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尼布甲尼撒王</a:t>
                      </a:r>
                      <a:r>
                        <a:rPr lang="en-CA" sz="1800" b="1">
                          <a:effectLst/>
                          <a:latin typeface="SimSun" panose="02010600030101010101" pitchFamily="2" charset="-122"/>
                          <a:ea typeface="SimSun" panose="02010600030101010101" pitchFamily="2" charset="-122"/>
                        </a:rPr>
                        <a:t>5</a:t>
                      </a:r>
                      <a:r>
                        <a:rPr lang="zh-CN" sz="1800" b="1">
                          <a:effectLst/>
                          <a:latin typeface="SimSun" panose="02010600030101010101" pitchFamily="2" charset="-122"/>
                          <a:ea typeface="SimSun" panose="02010600030101010101" pitchFamily="2" charset="-122"/>
                        </a:rPr>
                        <a:t>年</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20</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 </a:t>
                      </a:r>
                      <a:r>
                        <a:rPr lang="zh-CN" sz="1800" b="1">
                          <a:effectLst/>
                          <a:latin typeface="SimSun" panose="02010600030101010101" pitchFamily="2" charset="-122"/>
                          <a:ea typeface="SimSun" panose="02010600030101010101" pitchFamily="2" charset="-122"/>
                        </a:rPr>
                        <a:t>但以理的三友拒绝敬拜王之金像</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008913259"/>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4</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第三人称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亚兰文</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BC570</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尼布甲尼撒王</a:t>
                      </a:r>
                      <a:r>
                        <a:rPr lang="en-CA" sz="1800" b="1" dirty="0">
                          <a:effectLst/>
                          <a:latin typeface="SimSun" panose="02010600030101010101" pitchFamily="2" charset="-122"/>
                          <a:ea typeface="SimSun" panose="02010600030101010101" pitchFamily="2" charset="-122"/>
                        </a:rPr>
                        <a:t>35</a:t>
                      </a:r>
                      <a:r>
                        <a:rPr lang="zh-CN" sz="1800" b="1" dirty="0">
                          <a:effectLst/>
                          <a:latin typeface="SimSun" panose="02010600030101010101" pitchFamily="2" charset="-122"/>
                          <a:ea typeface="SimSun" panose="02010600030101010101" pitchFamily="2" charset="-122"/>
                        </a:rPr>
                        <a:t>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50</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 </a:t>
                      </a:r>
                      <a:r>
                        <a:rPr lang="zh-CN" sz="1800" b="1">
                          <a:effectLst/>
                          <a:latin typeface="SimSun" panose="02010600030101010101" pitchFamily="2" charset="-122"/>
                          <a:ea typeface="SimSun" panose="02010600030101010101" pitchFamily="2" charset="-122"/>
                        </a:rPr>
                        <a:t>尼布甲尼撒王大树之梦及应验</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927943765"/>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7</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第一人称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亚兰文</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BC555</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伯沙撒王元年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65</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 </a:t>
                      </a:r>
                      <a:r>
                        <a:rPr lang="zh-CN" sz="1800" b="1" dirty="0">
                          <a:effectLst/>
                          <a:latin typeface="SimSun" panose="02010600030101010101" pitchFamily="2" charset="-122"/>
                          <a:ea typeface="SimSun" panose="02010600030101010101" pitchFamily="2" charset="-122"/>
                        </a:rPr>
                        <a:t>但以理</a:t>
                      </a:r>
                      <a:r>
                        <a:rPr lang="zh-CN" altLang="en-US" sz="1800" b="1" dirty="0">
                          <a:effectLst/>
                          <a:latin typeface="SimSun" panose="02010600030101010101" pitchFamily="2" charset="-122"/>
                          <a:ea typeface="SimSun" panose="02010600030101010101" pitchFamily="2" charset="-122"/>
                        </a:rPr>
                        <a:t>梦</a:t>
                      </a:r>
                      <a:r>
                        <a:rPr lang="zh-CN" sz="1800" b="1" dirty="0">
                          <a:effectLst/>
                          <a:latin typeface="SimSun" panose="02010600030101010101" pitchFamily="2" charset="-122"/>
                          <a:ea typeface="SimSun" panose="02010600030101010101" pitchFamily="2" charset="-122"/>
                        </a:rPr>
                        <a:t>见四兽的异象</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236059027"/>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8</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第一人称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希伯来文</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BC553</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伯沙撒王</a:t>
                      </a:r>
                      <a:r>
                        <a:rPr lang="en-CA" sz="1800" b="1" dirty="0">
                          <a:effectLst/>
                          <a:latin typeface="SimSun" panose="02010600030101010101" pitchFamily="2" charset="-122"/>
                          <a:ea typeface="SimSun" panose="02010600030101010101" pitchFamily="2" charset="-122"/>
                        </a:rPr>
                        <a:t>3</a:t>
                      </a:r>
                      <a:r>
                        <a:rPr lang="zh-CN" sz="1800" b="1" dirty="0">
                          <a:effectLst/>
                          <a:latin typeface="SimSun" panose="02010600030101010101" pitchFamily="2" charset="-122"/>
                          <a:ea typeface="SimSun" panose="02010600030101010101" pitchFamily="2" charset="-122"/>
                        </a:rPr>
                        <a:t>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67</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 </a:t>
                      </a:r>
                      <a:r>
                        <a:rPr lang="zh-CN" sz="1800" b="1" dirty="0">
                          <a:effectLst/>
                          <a:latin typeface="SimSun" panose="02010600030101010101" pitchFamily="2" charset="-122"/>
                          <a:ea typeface="SimSun" panose="02010600030101010101" pitchFamily="2" charset="-122"/>
                        </a:rPr>
                        <a:t>但以理</a:t>
                      </a:r>
                      <a:r>
                        <a:rPr lang="zh-CN" altLang="en-US" sz="1800" b="1" dirty="0">
                          <a:effectLst/>
                          <a:latin typeface="SimSun" panose="02010600030101010101" pitchFamily="2" charset="-122"/>
                          <a:ea typeface="SimSun" panose="02010600030101010101" pitchFamily="2" charset="-122"/>
                        </a:rPr>
                        <a:t>看</a:t>
                      </a:r>
                      <a:r>
                        <a:rPr lang="zh-CN" sz="1800" b="1" dirty="0">
                          <a:effectLst/>
                          <a:latin typeface="SimSun" panose="02010600030101010101" pitchFamily="2" charset="-122"/>
                          <a:ea typeface="SimSun" panose="02010600030101010101" pitchFamily="2" charset="-122"/>
                        </a:rPr>
                        <a:t>见公羊与绵羊的异象</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164239016"/>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5</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第三人称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亚兰文</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BC539</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dirty="0">
                          <a:effectLst/>
                          <a:latin typeface="SimSun" panose="02010600030101010101" pitchFamily="2" charset="-122"/>
                          <a:ea typeface="SimSun" panose="02010600030101010101" pitchFamily="2" charset="-122"/>
                        </a:rPr>
                        <a:t>伯沙撒王</a:t>
                      </a:r>
                      <a:r>
                        <a:rPr lang="en-CA" sz="1800" b="1" dirty="0">
                          <a:effectLst/>
                          <a:latin typeface="SimSun" panose="02010600030101010101" pitchFamily="2" charset="-122"/>
                          <a:ea typeface="SimSun" panose="02010600030101010101" pitchFamily="2" charset="-122"/>
                        </a:rPr>
                        <a:t>16</a:t>
                      </a:r>
                      <a:r>
                        <a:rPr lang="zh-CN" sz="1800" b="1" dirty="0">
                          <a:effectLst/>
                          <a:latin typeface="SimSun" panose="02010600030101010101" pitchFamily="2" charset="-122"/>
                          <a:ea typeface="SimSun" panose="02010600030101010101" pitchFamily="2" charset="-122"/>
                        </a:rPr>
                        <a:t>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81</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 </a:t>
                      </a:r>
                      <a:r>
                        <a:rPr lang="zh-CN" sz="1800" b="1">
                          <a:effectLst/>
                          <a:latin typeface="SimSun" panose="02010600030101010101" pitchFamily="2" charset="-122"/>
                          <a:ea typeface="SimSun" panose="02010600030101010101" pitchFamily="2" charset="-122"/>
                        </a:rPr>
                        <a:t>指头写字及伯沙撒王（巴比伦）被灭</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89608932"/>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9</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第一人称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希伯来文</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BC539</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altLang="en-US" sz="1800" b="1" dirty="0">
                          <a:effectLst/>
                          <a:latin typeface="SimSun" panose="02010600030101010101" pitchFamily="2" charset="-122"/>
                          <a:ea typeface="SimSun" panose="02010600030101010101" pitchFamily="2" charset="-122"/>
                        </a:rPr>
                        <a:t>古列</a:t>
                      </a:r>
                      <a:r>
                        <a:rPr lang="zh-CN" sz="1800" b="1" dirty="0">
                          <a:effectLst/>
                          <a:latin typeface="SimSun" panose="02010600030101010101" pitchFamily="2" charset="-122"/>
                          <a:ea typeface="SimSun" panose="02010600030101010101" pitchFamily="2" charset="-122"/>
                        </a:rPr>
                        <a:t>王元年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81</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 </a:t>
                      </a:r>
                      <a:r>
                        <a:rPr lang="zh-CN" sz="1800" b="1" dirty="0">
                          <a:effectLst/>
                          <a:latin typeface="SimSun" panose="02010600030101010101" pitchFamily="2" charset="-122"/>
                          <a:ea typeface="SimSun" panose="02010600030101010101" pitchFamily="2" charset="-122"/>
                        </a:rPr>
                        <a:t>但以理从加百列获知七十个七的异象</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276511580"/>
                  </a:ext>
                </a:extLst>
              </a:tr>
              <a:tr h="568404">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6</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第三人称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亚兰文</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BC537</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altLang="en-US" sz="1800" b="1" dirty="0">
                          <a:effectLst/>
                          <a:latin typeface="SimSun" panose="02010600030101010101" pitchFamily="2" charset="-122"/>
                          <a:ea typeface="SimSun" panose="02010600030101010101" pitchFamily="2" charset="-122"/>
                        </a:rPr>
                        <a:t>古列</a:t>
                      </a:r>
                      <a:r>
                        <a:rPr lang="zh-CN" sz="1800" b="1" dirty="0">
                          <a:effectLst/>
                          <a:latin typeface="SimSun" panose="02010600030101010101" pitchFamily="2" charset="-122"/>
                          <a:ea typeface="SimSun" panose="02010600030101010101" pitchFamily="2" charset="-122"/>
                        </a:rPr>
                        <a:t>王</a:t>
                      </a:r>
                      <a:r>
                        <a:rPr lang="en-CA" sz="1800" b="1" dirty="0">
                          <a:effectLst/>
                          <a:latin typeface="SimSun" panose="02010600030101010101" pitchFamily="2" charset="-122"/>
                          <a:ea typeface="SimSun" panose="02010600030101010101" pitchFamily="2" charset="-122"/>
                        </a:rPr>
                        <a:t>3</a:t>
                      </a:r>
                      <a:r>
                        <a:rPr lang="zh-CN" sz="1800" b="1" dirty="0">
                          <a:effectLst/>
                          <a:latin typeface="SimSun" panose="02010600030101010101" pitchFamily="2" charset="-122"/>
                          <a:ea typeface="SimSun" panose="02010600030101010101" pitchFamily="2" charset="-122"/>
                        </a:rPr>
                        <a:t>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83</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 </a:t>
                      </a:r>
                      <a:r>
                        <a:rPr lang="zh-CN" sz="1800" b="1" dirty="0">
                          <a:effectLst/>
                          <a:latin typeface="SimSun" panose="02010600030101010101" pitchFamily="2" charset="-122"/>
                          <a:ea typeface="SimSun" panose="02010600030101010101" pitchFamily="2" charset="-122"/>
                        </a:rPr>
                        <a:t>但以理脱离狮子口</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759374841"/>
                  </a:ext>
                </a:extLst>
              </a:tr>
              <a:tr h="1173957">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10-12</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第一人称</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sz="1800" b="1">
                          <a:effectLst/>
                          <a:latin typeface="SimSun" panose="02010600030101010101" pitchFamily="2" charset="-122"/>
                          <a:ea typeface="SimSun" panose="02010600030101010101" pitchFamily="2" charset="-122"/>
                        </a:rPr>
                        <a:t>希伯来文</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BC537</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zh-CN" altLang="en-US" sz="1800" b="1" dirty="0">
                          <a:effectLst/>
                          <a:latin typeface="SimSun" panose="02010600030101010101" pitchFamily="2" charset="-122"/>
                          <a:ea typeface="SimSun" panose="02010600030101010101" pitchFamily="2" charset="-122"/>
                        </a:rPr>
                        <a:t>古列</a:t>
                      </a:r>
                      <a:r>
                        <a:rPr lang="zh-CN" sz="1800" b="1" dirty="0">
                          <a:effectLst/>
                          <a:latin typeface="SimSun" panose="02010600030101010101" pitchFamily="2" charset="-122"/>
                          <a:ea typeface="SimSun" panose="02010600030101010101" pitchFamily="2" charset="-122"/>
                        </a:rPr>
                        <a:t>王</a:t>
                      </a:r>
                      <a:r>
                        <a:rPr lang="en-CA" sz="1800" b="1" dirty="0">
                          <a:effectLst/>
                          <a:latin typeface="SimSun" panose="02010600030101010101" pitchFamily="2" charset="-122"/>
                          <a:ea typeface="SimSun" panose="02010600030101010101" pitchFamily="2" charset="-122"/>
                        </a:rPr>
                        <a:t>3</a:t>
                      </a:r>
                      <a:r>
                        <a:rPr lang="zh-CN" sz="1800" b="1" dirty="0">
                          <a:effectLst/>
                          <a:latin typeface="SimSun" panose="02010600030101010101" pitchFamily="2" charset="-122"/>
                          <a:ea typeface="SimSun" panose="02010600030101010101" pitchFamily="2" charset="-122"/>
                        </a:rPr>
                        <a:t>年</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CA" sz="1800" b="1">
                          <a:effectLst/>
                          <a:latin typeface="SimSun" panose="02010600030101010101" pitchFamily="2" charset="-122"/>
                          <a:ea typeface="SimSun" panose="02010600030101010101" pitchFamily="2" charset="-122"/>
                        </a:rPr>
                        <a:t>83</a:t>
                      </a:r>
                      <a:endParaRPr lang="en-US" sz="1800" b="1">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CA" sz="1800" b="1" dirty="0">
                          <a:effectLst/>
                          <a:latin typeface="SimSun" panose="02010600030101010101" pitchFamily="2" charset="-122"/>
                          <a:ea typeface="SimSun" panose="02010600030101010101" pitchFamily="2" charset="-122"/>
                        </a:rPr>
                        <a:t> </a:t>
                      </a:r>
                      <a:r>
                        <a:rPr lang="zh-CN" sz="1800" b="1" dirty="0">
                          <a:effectLst/>
                          <a:latin typeface="SimSun" panose="02010600030101010101" pitchFamily="2" charset="-122"/>
                          <a:ea typeface="SimSun" panose="02010600030101010101" pitchFamily="2" charset="-122"/>
                        </a:rPr>
                        <a:t>但以理从天使获知南北国交战及末时的异象</a:t>
                      </a:r>
                      <a:endParaRPr lang="en-US" sz="1800" b="1" dirty="0">
                        <a:effectLst/>
                        <a:latin typeface="SimSun" panose="02010600030101010101" pitchFamily="2" charset="-122"/>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260552060"/>
                  </a:ext>
                </a:extLst>
              </a:tr>
            </a:tbl>
          </a:graphicData>
        </a:graphic>
      </p:graphicFrame>
    </p:spTree>
    <p:extLst>
      <p:ext uri="{BB962C8B-B14F-4D97-AF65-F5344CB8AC3E}">
        <p14:creationId xmlns:p14="http://schemas.microsoft.com/office/powerpoint/2010/main" val="3128841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5948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第九章	但以理为耶路撒冷的祈求与蒙垂听</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得七十个七的异象。</a:t>
            </a:r>
          </a:p>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时间：</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BC539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81</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岁）；地点：可能在巴比伦。</a:t>
            </a:r>
          </a:p>
          <a:p>
            <a:pPr marL="0">
              <a:lnSpc>
                <a:spcPct val="150000"/>
              </a:lnSpc>
              <a:spcAft>
                <a:spcPts val="1000"/>
              </a:spcAft>
            </a:pP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1</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1-3 	</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但以理从耶利米书得启示，为本民族披麻蒙灰祈求。</a:t>
            </a:r>
            <a:endPar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latin typeface="Calibri" panose="020F0502020204030204" pitchFamily="34" charset="0"/>
                <a:ea typeface="SimSun" panose="02010600030101010101" pitchFamily="2" charset="-122"/>
                <a:cs typeface="Times New Roman" panose="02020603050405020304" pitchFamily="18" charset="0"/>
              </a:rPr>
              <a:t>2</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4-19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但以理为</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本民族（</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耶路撒冷）的祈求。</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latin typeface="Calibri" panose="020F0502020204030204" pitchFamily="34" charset="0"/>
                <a:ea typeface="SimSun" panose="02010600030101010101" pitchFamily="2" charset="-122"/>
                <a:cs typeface="Times New Roman" panose="02020603050405020304" pitchFamily="18" charset="0"/>
              </a:rPr>
              <a:t>	1</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4-14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但以理为本民族的认罪。</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2</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15-19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但以理为本民族的祈求。</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3</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20-27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但以理的祈求蒙垂听</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得七十个七的异象。</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534022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 </a:t>
            </a:r>
            <a:r>
              <a:rPr lang="zh-CN" altLang="en-US" sz="3600" b="1" dirty="0">
                <a:latin typeface="SimSun" panose="02010600030101010101" pitchFamily="2" charset="-122"/>
                <a:ea typeface="SimSun" panose="02010600030101010101" pitchFamily="2" charset="-122"/>
                <a:cs typeface="Arial" panose="020B0604020202020204" pitchFamily="34" charset="0"/>
              </a:rPr>
              <a:t>玛代族亚哈随鲁的儿子大利乌</a:t>
            </a:r>
            <a:r>
              <a:rPr lang="zh-CN" altLang="en-US" sz="3600" b="1" dirty="0">
                <a:solidFill>
                  <a:srgbClr val="FF0000"/>
                </a:solidFill>
                <a:latin typeface="SimSun" panose="02010600030101010101" pitchFamily="2" charset="-122"/>
                <a:ea typeface="SimSun" panose="02010600030101010101" pitchFamily="2" charset="-122"/>
                <a:cs typeface="Arial" panose="020B0604020202020204" pitchFamily="34" charset="0"/>
              </a:rPr>
              <a:t>（古列王）</a:t>
            </a:r>
            <a:r>
              <a:rPr lang="zh-CN" altLang="en-US" sz="3600" b="1" dirty="0">
                <a:latin typeface="SimSun" panose="02010600030101010101" pitchFamily="2" charset="-122"/>
                <a:ea typeface="SimSun" panose="02010600030101010101" pitchFamily="2" charset="-122"/>
                <a:cs typeface="Arial" panose="020B0604020202020204" pitchFamily="34" charset="0"/>
              </a:rPr>
              <a:t>立为迦勒底国的王元年，</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9:2 </a:t>
            </a:r>
            <a:r>
              <a:rPr lang="zh-CN" altLang="en-US" sz="3600" b="1" dirty="0">
                <a:latin typeface="SimSun" panose="02010600030101010101" pitchFamily="2" charset="-122"/>
                <a:ea typeface="SimSun" panose="02010600030101010101" pitchFamily="2" charset="-122"/>
                <a:cs typeface="Arial" panose="020B0604020202020204" pitchFamily="34" charset="0"/>
              </a:rPr>
              <a:t>就是他在位第一年，我但以理从书上得知耶和华的话临到先知耶利米，论耶路撒冷荒凉的年数，七十年为满。</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9:3 </a:t>
            </a:r>
            <a:r>
              <a:rPr lang="zh-CN" altLang="en-US" sz="3600" b="1" dirty="0">
                <a:latin typeface="SimSun" panose="02010600030101010101" pitchFamily="2" charset="-122"/>
                <a:ea typeface="SimSun" panose="02010600030101010101" pitchFamily="2" charset="-122"/>
                <a:cs typeface="Arial" panose="020B0604020202020204" pitchFamily="34" charset="0"/>
              </a:rPr>
              <a:t>我便禁食，披麻蒙灰，定意向主上帝祈祷恳求。</a:t>
            </a:r>
            <a:endParaRPr lang="zh-TW" altLang="en-US" sz="36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366031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5A18E53-3F6C-4E92-B20E-EF39FC2F1859}"/>
              </a:ext>
            </a:extLst>
          </p:cNvPr>
          <p:cNvGraphicFramePr>
            <a:graphicFrameLocks noGrp="1"/>
          </p:cNvGraphicFramePr>
          <p:nvPr>
            <p:ph sz="quarter" idx="13"/>
            <p:extLst>
              <p:ext uri="{D42A27DB-BD31-4B8C-83A1-F6EECF244321}">
                <p14:modId xmlns:p14="http://schemas.microsoft.com/office/powerpoint/2010/main" val="3108932352"/>
              </p:ext>
            </p:extLst>
          </p:nvPr>
        </p:nvGraphicFramePr>
        <p:xfrm>
          <a:off x="0" y="0"/>
          <a:ext cx="12192001" cy="6998330"/>
        </p:xfrm>
        <a:graphic>
          <a:graphicData uri="http://schemas.openxmlformats.org/drawingml/2006/table">
            <a:tbl>
              <a:tblPr firstRow="1" firstCol="1" bandRow="1">
                <a:tableStyleId>{5C22544A-7EE6-4342-B048-85BDC9FD1C3A}</a:tableStyleId>
              </a:tblPr>
              <a:tblGrid>
                <a:gridCol w="1799240">
                  <a:extLst>
                    <a:ext uri="{9D8B030D-6E8A-4147-A177-3AD203B41FA5}">
                      <a16:colId xmlns:a16="http://schemas.microsoft.com/office/drawing/2014/main" val="2858229520"/>
                    </a:ext>
                  </a:extLst>
                </a:gridCol>
                <a:gridCol w="2227631">
                  <a:extLst>
                    <a:ext uri="{9D8B030D-6E8A-4147-A177-3AD203B41FA5}">
                      <a16:colId xmlns:a16="http://schemas.microsoft.com/office/drawing/2014/main" val="4078930343"/>
                    </a:ext>
                  </a:extLst>
                </a:gridCol>
                <a:gridCol w="856782">
                  <a:extLst>
                    <a:ext uri="{9D8B030D-6E8A-4147-A177-3AD203B41FA5}">
                      <a16:colId xmlns:a16="http://schemas.microsoft.com/office/drawing/2014/main" val="3919899087"/>
                    </a:ext>
                  </a:extLst>
                </a:gridCol>
                <a:gridCol w="1542207">
                  <a:extLst>
                    <a:ext uri="{9D8B030D-6E8A-4147-A177-3AD203B41FA5}">
                      <a16:colId xmlns:a16="http://schemas.microsoft.com/office/drawing/2014/main" val="991808678"/>
                    </a:ext>
                  </a:extLst>
                </a:gridCol>
                <a:gridCol w="2398989">
                  <a:extLst>
                    <a:ext uri="{9D8B030D-6E8A-4147-A177-3AD203B41FA5}">
                      <a16:colId xmlns:a16="http://schemas.microsoft.com/office/drawing/2014/main" val="1582897583"/>
                    </a:ext>
                  </a:extLst>
                </a:gridCol>
                <a:gridCol w="3367152">
                  <a:extLst>
                    <a:ext uri="{9D8B030D-6E8A-4147-A177-3AD203B41FA5}">
                      <a16:colId xmlns:a16="http://schemas.microsoft.com/office/drawing/2014/main" val="2300753979"/>
                    </a:ext>
                  </a:extLst>
                </a:gridCol>
              </a:tblGrid>
              <a:tr h="456229">
                <a:tc>
                  <a:txBody>
                    <a:bodyPr/>
                    <a:lstStyle/>
                    <a:p>
                      <a:pPr marL="0" marR="0" indent="139700" algn="l">
                        <a:lnSpc>
                          <a:spcPct val="115000"/>
                        </a:lnSpc>
                        <a:spcBef>
                          <a:spcPts val="0"/>
                        </a:spcBef>
                        <a:spcAft>
                          <a:spcPts val="0"/>
                        </a:spcAft>
                      </a:pPr>
                      <a:r>
                        <a:rPr lang="zh-CN" sz="1800" dirty="0">
                          <a:effectLst/>
                        </a:rPr>
                        <a:t>被掳至归回</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历史书</a:t>
                      </a:r>
                      <a:r>
                        <a:rPr lang="en-CA" sz="1800">
                          <a:effectLst/>
                        </a:rPr>
                        <a:t>3</a:t>
                      </a:r>
                      <a:r>
                        <a:rPr lang="zh-CN" sz="1800">
                          <a:effectLst/>
                        </a:rPr>
                        <a:t>本</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先知书</a:t>
                      </a:r>
                      <a:r>
                        <a:rPr lang="en-CA" sz="1800">
                          <a:effectLst/>
                        </a:rPr>
                        <a:t>6</a:t>
                      </a:r>
                      <a:r>
                        <a:rPr lang="zh-CN" sz="1800">
                          <a:effectLst/>
                        </a:rPr>
                        <a:t>本</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王朝</a:t>
                      </a:r>
                      <a:r>
                        <a:rPr lang="en-CA" sz="1800">
                          <a:effectLst/>
                        </a:rPr>
                        <a:t>/</a:t>
                      </a:r>
                      <a:r>
                        <a:rPr lang="zh-CN" sz="1800">
                          <a:effectLst/>
                        </a:rPr>
                        <a:t>国王</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715932244"/>
                  </a:ext>
                </a:extLst>
              </a:tr>
              <a:tr h="456229">
                <a:tc>
                  <a:txBody>
                    <a:bodyPr/>
                    <a:lstStyle/>
                    <a:p>
                      <a:pPr marL="0" marR="0" indent="139700" algn="l">
                        <a:lnSpc>
                          <a:spcPct val="115000"/>
                        </a:lnSpc>
                        <a:spcBef>
                          <a:spcPts val="0"/>
                        </a:spcBef>
                        <a:spcAft>
                          <a:spcPts val="0"/>
                        </a:spcAft>
                      </a:pPr>
                      <a:r>
                        <a:rPr lang="zh-CN" sz="1800" dirty="0">
                          <a:effectLst/>
                        </a:rPr>
                        <a:t>第一次被掳</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但以理被掳</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605</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但以理书</a:t>
                      </a:r>
                      <a:r>
                        <a:rPr lang="en-CA" sz="1800">
                          <a:effectLst/>
                        </a:rPr>
                        <a:t>605-536</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dirty="0">
                          <a:effectLst/>
                        </a:rPr>
                        <a:t>巴比伦</a:t>
                      </a:r>
                      <a:r>
                        <a:rPr lang="zh-CN" altLang="en-US" sz="1800" dirty="0">
                          <a:effectLst/>
                        </a:rPr>
                        <a:t>（</a:t>
                      </a:r>
                      <a:r>
                        <a:rPr lang="en-US" altLang="zh-CN" sz="1800" dirty="0">
                          <a:effectLst/>
                        </a:rPr>
                        <a:t>BC605-539</a:t>
                      </a:r>
                      <a:r>
                        <a:rPr lang="zh-CN" altLang="en-US" sz="1800" dirty="0">
                          <a:effectLst/>
                        </a:rPr>
                        <a:t>）</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3492945322"/>
                  </a:ext>
                </a:extLst>
              </a:tr>
              <a:tr h="456229">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哈巴谷书</a:t>
                      </a:r>
                      <a:r>
                        <a:rPr lang="en-CA" sz="1800">
                          <a:effectLst/>
                        </a:rPr>
                        <a:t>605-587</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1</a:t>
                      </a:r>
                      <a:r>
                        <a:rPr lang="zh-CN" sz="1800" dirty="0">
                          <a:effectLst/>
                        </a:rPr>
                        <a:t>、巴比伦尼布甲尼撒</a:t>
                      </a:r>
                      <a:r>
                        <a:rPr lang="en-CA" sz="1800" dirty="0">
                          <a:effectLst/>
                        </a:rPr>
                        <a:t>605-562</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3290080775"/>
                  </a:ext>
                </a:extLst>
              </a:tr>
              <a:tr h="456229">
                <a:tc>
                  <a:txBody>
                    <a:bodyPr/>
                    <a:lstStyle/>
                    <a:p>
                      <a:pPr marL="0" marR="0" indent="139700" algn="l">
                        <a:lnSpc>
                          <a:spcPct val="115000"/>
                        </a:lnSpc>
                        <a:spcBef>
                          <a:spcPts val="0"/>
                        </a:spcBef>
                        <a:spcAft>
                          <a:spcPts val="0"/>
                        </a:spcAft>
                      </a:pPr>
                      <a:r>
                        <a:rPr lang="zh-CN" sz="1800" dirty="0">
                          <a:effectLst/>
                        </a:rPr>
                        <a:t>第二次被掳</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dirty="0">
                          <a:effectLst/>
                        </a:rPr>
                        <a:t>以西结被掳</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597</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以西结书</a:t>
                      </a:r>
                      <a:r>
                        <a:rPr lang="en-CA" sz="1800">
                          <a:effectLst/>
                        </a:rPr>
                        <a:t>593-530</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2</a:t>
                      </a:r>
                      <a:r>
                        <a:rPr lang="zh-CN" sz="1800" dirty="0">
                          <a:effectLst/>
                        </a:rPr>
                        <a:t>、</a:t>
                      </a:r>
                      <a:r>
                        <a:rPr lang="zh-CN" altLang="en-US" sz="1800" dirty="0">
                          <a:effectLst/>
                        </a:rPr>
                        <a:t>以未弥罗达</a:t>
                      </a:r>
                      <a:r>
                        <a:rPr lang="en-US" altLang="zh-CN" sz="1800" dirty="0">
                          <a:effectLst/>
                        </a:rPr>
                        <a:t>562-560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1576564647"/>
                  </a:ext>
                </a:extLst>
              </a:tr>
              <a:tr h="456229">
                <a:tc>
                  <a:txBody>
                    <a:bodyPr/>
                    <a:lstStyle/>
                    <a:p>
                      <a:pPr marL="0" marR="0" indent="139700" algn="l">
                        <a:lnSpc>
                          <a:spcPct val="115000"/>
                        </a:lnSpc>
                        <a:spcBef>
                          <a:spcPts val="0"/>
                        </a:spcBef>
                        <a:spcAft>
                          <a:spcPts val="0"/>
                        </a:spcAft>
                      </a:pPr>
                      <a:r>
                        <a:rPr lang="zh-CN" sz="1800">
                          <a:effectLst/>
                        </a:rPr>
                        <a:t>第三次被掳</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dirty="0">
                          <a:effectLst/>
                        </a:rPr>
                        <a:t>南国灭、圣殿被毁</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586</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US" altLang="zh-CN" sz="1800" dirty="0">
                          <a:effectLst/>
                        </a:rPr>
                        <a:t>3</a:t>
                      </a:r>
                      <a:r>
                        <a:rPr lang="zh-CN" sz="1800" dirty="0">
                          <a:effectLst/>
                        </a:rPr>
                        <a:t>、拿波尼度</a:t>
                      </a:r>
                      <a:r>
                        <a:rPr lang="en-CA" sz="1800" dirty="0">
                          <a:effectLst/>
                        </a:rPr>
                        <a:t>5</a:t>
                      </a:r>
                      <a:r>
                        <a:rPr lang="en-US" altLang="zh-CN" sz="1800" dirty="0">
                          <a:effectLst/>
                        </a:rPr>
                        <a:t>5</a:t>
                      </a:r>
                      <a:r>
                        <a:rPr lang="en-CA" sz="1800" dirty="0">
                          <a:effectLst/>
                        </a:rPr>
                        <a:t>6-539</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1971039847"/>
                  </a:ext>
                </a:extLst>
              </a:tr>
              <a:tr h="456229">
                <a:tc>
                  <a:txBody>
                    <a:bodyPr/>
                    <a:lstStyle/>
                    <a:p>
                      <a:pPr marL="0" marR="0" indent="139700" algn="l">
                        <a:lnSpc>
                          <a:spcPct val="115000"/>
                        </a:lnSpc>
                        <a:spcBef>
                          <a:spcPts val="0"/>
                        </a:spcBef>
                        <a:spcAft>
                          <a:spcPts val="0"/>
                        </a:spcAft>
                      </a:pPr>
                      <a:r>
                        <a:rPr lang="zh-CN" sz="1800">
                          <a:effectLst/>
                        </a:rPr>
                        <a:t>第四次被掳</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dirty="0">
                          <a:effectLst/>
                        </a:rPr>
                        <a:t>基大利被杀</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582</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US" altLang="zh-CN" sz="1800" dirty="0">
                          <a:effectLst/>
                        </a:rPr>
                        <a:t>4</a:t>
                      </a:r>
                      <a:r>
                        <a:rPr lang="zh-CN" sz="1800" dirty="0">
                          <a:effectLst/>
                        </a:rPr>
                        <a:t>、伯沙撒</a:t>
                      </a:r>
                      <a:r>
                        <a:rPr lang="en-CA" sz="1800" dirty="0">
                          <a:effectLst/>
                        </a:rPr>
                        <a:t>555-539</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1395059302"/>
                  </a:ext>
                </a:extLst>
              </a:tr>
              <a:tr h="456229">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2827647704"/>
                  </a:ext>
                </a:extLst>
              </a:tr>
              <a:tr h="456229">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algn="l">
                        <a:lnSpc>
                          <a:spcPct val="115000"/>
                        </a:lnSpc>
                      </a:pPr>
                      <a:endParaRPr lang="en-US" sz="1800">
                        <a:effectLst/>
                        <a:latin typeface="Calibri" panose="020F0502020204030204" pitchFamily="34" charset="0"/>
                        <a:cs typeface="Times New Roman" panose="02020603050405020304" pitchFamily="18" charset="0"/>
                      </a:endParaRPr>
                    </a:p>
                  </a:txBody>
                  <a:tcPr marL="44034" marR="44034" marT="0" marB="0" anchor="ctr"/>
                </a:tc>
                <a:tc>
                  <a:txBody>
                    <a:bodyPr/>
                    <a:lstStyle/>
                    <a:p>
                      <a:pPr algn="l">
                        <a:lnSpc>
                          <a:spcPct val="115000"/>
                        </a:lnSpc>
                      </a:pPr>
                      <a:endParaRPr lang="en-US" sz="1800">
                        <a:effectLst/>
                        <a:latin typeface="Calibri" panose="020F0502020204030204" pitchFamily="34" charset="0"/>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dirty="0">
                          <a:effectLst/>
                        </a:rPr>
                        <a:t>波斯</a:t>
                      </a:r>
                      <a:r>
                        <a:rPr lang="zh-CN" altLang="en-US" sz="1800" dirty="0">
                          <a:effectLst/>
                        </a:rPr>
                        <a:t>（</a:t>
                      </a:r>
                      <a:r>
                        <a:rPr lang="en-US" altLang="zh-CN" sz="1800" dirty="0">
                          <a:effectLst/>
                        </a:rPr>
                        <a:t>BC539-331</a:t>
                      </a:r>
                      <a:r>
                        <a:rPr lang="zh-CN" altLang="en-US" sz="1800" dirty="0">
                          <a:effectLst/>
                        </a:rPr>
                        <a:t>）</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2499029597"/>
                  </a:ext>
                </a:extLst>
              </a:tr>
              <a:tr h="456229">
                <a:tc>
                  <a:txBody>
                    <a:bodyPr/>
                    <a:lstStyle/>
                    <a:p>
                      <a:pPr marL="0" marR="0" indent="139700" algn="l">
                        <a:lnSpc>
                          <a:spcPct val="115000"/>
                        </a:lnSpc>
                        <a:spcBef>
                          <a:spcPts val="0"/>
                        </a:spcBef>
                        <a:spcAft>
                          <a:spcPts val="0"/>
                        </a:spcAft>
                      </a:pPr>
                      <a:r>
                        <a:rPr lang="zh-CN" sz="1800">
                          <a:effectLst/>
                        </a:rPr>
                        <a:t>第一次回归</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r>
                        <a:rPr lang="zh-CN" sz="1800">
                          <a:effectLst/>
                        </a:rPr>
                        <a:t>所罗巴伯回归</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53</a:t>
                      </a:r>
                      <a:r>
                        <a:rPr lang="en-US" altLang="zh-CN" sz="1800" dirty="0">
                          <a:effectLst/>
                        </a:rPr>
                        <a:t>9</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1</a:t>
                      </a:r>
                      <a:r>
                        <a:rPr lang="zh-CN" sz="1800">
                          <a:effectLst/>
                        </a:rPr>
                        <a:t>、古列王</a:t>
                      </a:r>
                      <a:r>
                        <a:rPr lang="en-CA" sz="1800">
                          <a:effectLst/>
                        </a:rPr>
                        <a:t>539-530</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1153538232"/>
                  </a:ext>
                </a:extLst>
              </a:tr>
              <a:tr h="456229">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哈该书</a:t>
                      </a:r>
                      <a:r>
                        <a:rPr lang="en-CA" sz="1800">
                          <a:effectLst/>
                        </a:rPr>
                        <a:t>520</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2</a:t>
                      </a:r>
                      <a:r>
                        <a:rPr lang="zh-CN" sz="1800">
                          <a:effectLst/>
                        </a:rPr>
                        <a:t>、冈比西斯王</a:t>
                      </a:r>
                      <a:r>
                        <a:rPr lang="en-CA" sz="1800">
                          <a:effectLst/>
                        </a:rPr>
                        <a:t>530-522</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1261640238"/>
                  </a:ext>
                </a:extLst>
              </a:tr>
              <a:tr h="456229">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圣殿建成</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516</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dirty="0">
                          <a:effectLst/>
                        </a:rPr>
                        <a:t>撒迦利亚书</a:t>
                      </a:r>
                      <a:r>
                        <a:rPr lang="en-CA" sz="1800" dirty="0">
                          <a:effectLst/>
                        </a:rPr>
                        <a:t>520-480</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3</a:t>
                      </a:r>
                      <a:r>
                        <a:rPr lang="zh-CN" sz="1800">
                          <a:effectLst/>
                        </a:rPr>
                        <a:t>、大利乌王</a:t>
                      </a:r>
                      <a:r>
                        <a:rPr lang="en-CA" sz="1800">
                          <a:effectLst/>
                        </a:rPr>
                        <a:t>522-486</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4280520268"/>
                  </a:ext>
                </a:extLst>
              </a:tr>
              <a:tr h="456229">
                <a:tc>
                  <a:txBody>
                    <a:bodyPr/>
                    <a:lstStyle/>
                    <a:p>
                      <a:pPr algn="l">
                        <a:lnSpc>
                          <a:spcPct val="115000"/>
                        </a:lnSpc>
                      </a:pPr>
                      <a:endParaRPr lang="en-US" sz="1800">
                        <a:effectLst/>
                        <a:latin typeface="Calibri" panose="020F0502020204030204" pitchFamily="34" charset="0"/>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r>
                        <a:rPr lang="zh-CN" sz="1800">
                          <a:effectLst/>
                        </a:rPr>
                        <a:t>以斯帖作王后</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以斯帖记</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4</a:t>
                      </a:r>
                      <a:r>
                        <a:rPr lang="zh-CN" sz="1800">
                          <a:effectLst/>
                        </a:rPr>
                        <a:t>、亚哈随鲁王</a:t>
                      </a:r>
                      <a:r>
                        <a:rPr lang="en-CA" sz="1800">
                          <a:effectLst/>
                        </a:rPr>
                        <a:t>486-465</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2177378332"/>
                  </a:ext>
                </a:extLst>
              </a:tr>
              <a:tr h="456229">
                <a:tc>
                  <a:txBody>
                    <a:bodyPr/>
                    <a:lstStyle/>
                    <a:p>
                      <a:pPr marL="0" marR="0" indent="139700" algn="l">
                        <a:lnSpc>
                          <a:spcPct val="115000"/>
                        </a:lnSpc>
                        <a:spcBef>
                          <a:spcPts val="0"/>
                        </a:spcBef>
                        <a:spcAft>
                          <a:spcPts val="0"/>
                        </a:spcAft>
                      </a:pPr>
                      <a:r>
                        <a:rPr lang="zh-CN" sz="1800">
                          <a:effectLst/>
                        </a:rPr>
                        <a:t>第二次回归</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r>
                        <a:rPr lang="zh-CN" sz="1800">
                          <a:effectLst/>
                        </a:rPr>
                        <a:t>以斯拉回归</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458</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以斯拉记</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5</a:t>
                      </a:r>
                      <a:r>
                        <a:rPr lang="zh-CN" sz="1800">
                          <a:effectLst/>
                        </a:rPr>
                        <a:t>、亚达薛西王</a:t>
                      </a:r>
                      <a:r>
                        <a:rPr lang="en-CA" sz="1800">
                          <a:effectLst/>
                        </a:rPr>
                        <a:t>465-424</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2829681904"/>
                  </a:ext>
                </a:extLst>
              </a:tr>
              <a:tr h="470794">
                <a:tc>
                  <a:txBody>
                    <a:bodyPr/>
                    <a:lstStyle/>
                    <a:p>
                      <a:pPr marL="0" marR="0" indent="139700" algn="l">
                        <a:lnSpc>
                          <a:spcPct val="115000"/>
                        </a:lnSpc>
                        <a:spcBef>
                          <a:spcPts val="0"/>
                        </a:spcBef>
                        <a:spcAft>
                          <a:spcPts val="0"/>
                        </a:spcAft>
                      </a:pPr>
                      <a:r>
                        <a:rPr lang="zh-CN" sz="1800">
                          <a:effectLst/>
                        </a:rPr>
                        <a:t>第三次回归</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尼希米回归</a:t>
                      </a:r>
                      <a:endParaRPr lang="en-US" sz="1800">
                        <a:effectLst/>
                      </a:endParaRPr>
                    </a:p>
                    <a:p>
                      <a:pPr marL="0" marR="0" indent="139700" algn="l">
                        <a:lnSpc>
                          <a:spcPct val="115000"/>
                        </a:lnSpc>
                        <a:spcBef>
                          <a:spcPts val="0"/>
                        </a:spcBef>
                        <a:spcAft>
                          <a:spcPts val="0"/>
                        </a:spcAft>
                      </a:pPr>
                      <a:r>
                        <a:rPr lang="zh-CN" sz="1800">
                          <a:effectLst/>
                        </a:rPr>
                        <a:t>重建城墙</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445</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尼希米记</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607636057"/>
                  </a:ext>
                </a:extLst>
              </a:tr>
              <a:tr h="456229">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a:effectLst/>
                        </a:rPr>
                        <a:t> </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zh-CN" sz="1800">
                          <a:effectLst/>
                        </a:rPr>
                        <a:t>玛拉基书</a:t>
                      </a:r>
                      <a:r>
                        <a:rPr lang="en-CA" sz="1800">
                          <a:effectLst/>
                        </a:rPr>
                        <a:t>440-430</a:t>
                      </a:r>
                      <a:endParaRPr lang="en-US" sz="180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tc>
                  <a:txBody>
                    <a:bodyPr/>
                    <a:lstStyle/>
                    <a:p>
                      <a:pPr marL="0" marR="0" indent="139700" algn="l">
                        <a:lnSpc>
                          <a:spcPct val="115000"/>
                        </a:lnSpc>
                        <a:spcBef>
                          <a:spcPts val="0"/>
                        </a:spcBef>
                        <a:spcAft>
                          <a:spcPts val="0"/>
                        </a:spcAft>
                      </a:pPr>
                      <a:r>
                        <a:rPr lang="en-CA" sz="1800" dirty="0">
                          <a:effectLst/>
                        </a:rPr>
                        <a:t> </a:t>
                      </a:r>
                      <a:endParaRPr lang="en-US"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44034" marR="44034" marT="0" marB="0" anchor="ctr"/>
                </a:tc>
                <a:extLst>
                  <a:ext uri="{0D108BD9-81ED-4DB2-BD59-A6C34878D82A}">
                    <a16:rowId xmlns:a16="http://schemas.microsoft.com/office/drawing/2014/main" val="934944905"/>
                  </a:ext>
                </a:extLst>
              </a:tr>
            </a:tbl>
          </a:graphicData>
        </a:graphic>
      </p:graphicFrame>
    </p:spTree>
    <p:extLst>
      <p:ext uri="{BB962C8B-B14F-4D97-AF65-F5344CB8AC3E}">
        <p14:creationId xmlns:p14="http://schemas.microsoft.com/office/powerpoint/2010/main" val="3443673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2D8641-A2AA-4819-AD7F-314D4E4AE260}"/>
              </a:ext>
            </a:extLst>
          </p:cNvPr>
          <p:cNvPicPr>
            <a:picLocks noChangeAspect="1"/>
          </p:cNvPicPr>
          <p:nvPr/>
        </p:nvPicPr>
        <p:blipFill>
          <a:blip r:embed="rId2"/>
          <a:stretch>
            <a:fillRect/>
          </a:stretch>
        </p:blipFill>
        <p:spPr>
          <a:xfrm>
            <a:off x="401319" y="241840"/>
            <a:ext cx="7929881" cy="6382703"/>
          </a:xfrm>
          <a:prstGeom prst="rect">
            <a:avLst/>
          </a:prstGeom>
        </p:spPr>
      </p:pic>
      <p:sp>
        <p:nvSpPr>
          <p:cNvPr id="3" name="TextBox 2">
            <a:extLst>
              <a:ext uri="{FF2B5EF4-FFF2-40B4-BE49-F238E27FC236}">
                <a16:creationId xmlns:a16="http://schemas.microsoft.com/office/drawing/2014/main" id="{1E28C7FA-5FE5-4A07-9167-76996572736F}"/>
              </a:ext>
            </a:extLst>
          </p:cNvPr>
          <p:cNvSpPr txBox="1"/>
          <p:nvPr/>
        </p:nvSpPr>
        <p:spPr>
          <a:xfrm>
            <a:off x="8521831" y="261937"/>
            <a:ext cx="3436489" cy="5940088"/>
          </a:xfrm>
          <a:prstGeom prst="rect">
            <a:avLst/>
          </a:prstGeom>
          <a:noFill/>
        </p:spPr>
        <p:txBody>
          <a:bodyPr wrap="square" rtlCol="0">
            <a:spAutoFit/>
          </a:bodyPr>
          <a:lstStyle/>
          <a:p>
            <a:r>
              <a:rPr lang="zh-CN" altLang="en-US" sz="3600" b="1" dirty="0">
                <a:latin typeface="SimSun" panose="02010600030101010101" pitchFamily="2" charset="-122"/>
                <a:ea typeface="SimSun" panose="02010600030101010101" pitchFamily="2" charset="-122"/>
              </a:rPr>
              <a:t>波斯帝国的建立：</a:t>
            </a:r>
            <a:endParaRPr lang="en-US" altLang="zh-CN" sz="3600" b="1" dirty="0">
              <a:latin typeface="SimSun" panose="02010600030101010101" pitchFamily="2" charset="-122"/>
              <a:ea typeface="SimSun" panose="02010600030101010101" pitchFamily="2" charset="-122"/>
            </a:endParaRPr>
          </a:p>
          <a:p>
            <a:endParaRPr lang="en-US" altLang="zh-CN" sz="3600" b="1" dirty="0">
              <a:latin typeface="SimSun" panose="02010600030101010101" pitchFamily="2" charset="-122"/>
              <a:ea typeface="SimSun" panose="02010600030101010101" pitchFamily="2" charset="-122"/>
            </a:endParaRPr>
          </a:p>
          <a:p>
            <a:r>
              <a:rPr lang="en-US" altLang="zh-CN" sz="3600" b="1" dirty="0">
                <a:latin typeface="SimSun" panose="02010600030101010101" pitchFamily="2" charset="-122"/>
                <a:ea typeface="SimSun" panose="02010600030101010101" pitchFamily="2" charset="-122"/>
              </a:rPr>
              <a:t>BC546</a:t>
            </a:r>
            <a:r>
              <a:rPr lang="zh-CN" altLang="en-US" sz="3600" b="1" dirty="0">
                <a:latin typeface="SimSun" panose="02010600030101010101" pitchFamily="2" charset="-122"/>
                <a:ea typeface="SimSun" panose="02010600030101010101" pitchFamily="2" charset="-122"/>
              </a:rPr>
              <a:t>，</a:t>
            </a:r>
            <a:endParaRPr lang="en-US" altLang="zh-CN" sz="3600" b="1" dirty="0">
              <a:latin typeface="SimSun" panose="02010600030101010101" pitchFamily="2" charset="-122"/>
              <a:ea typeface="SimSun" panose="02010600030101010101" pitchFamily="2" charset="-122"/>
            </a:endParaRPr>
          </a:p>
          <a:p>
            <a:r>
              <a:rPr lang="en-US" altLang="zh-CN" sz="3600" b="1" dirty="0">
                <a:latin typeface="SimSun" panose="02010600030101010101" pitchFamily="2" charset="-122"/>
                <a:ea typeface="SimSun" panose="02010600030101010101" pitchFamily="2" charset="-122"/>
              </a:rPr>
              <a:t>  </a:t>
            </a:r>
            <a:r>
              <a:rPr lang="zh-CN" altLang="en-US" sz="3600" b="1" dirty="0">
                <a:latin typeface="SimSun" panose="02010600030101010101" pitchFamily="2" charset="-122"/>
                <a:ea typeface="SimSun" panose="02010600030101010101" pitchFamily="2" charset="-122"/>
              </a:rPr>
              <a:t>征服吕底亚</a:t>
            </a:r>
            <a:endParaRPr lang="en-US" altLang="zh-CN" sz="3600" b="1" dirty="0">
              <a:latin typeface="SimSun" panose="02010600030101010101" pitchFamily="2" charset="-122"/>
              <a:ea typeface="SimSun" panose="02010600030101010101" pitchFamily="2" charset="-122"/>
            </a:endParaRPr>
          </a:p>
          <a:p>
            <a:endParaRPr lang="en-US" altLang="zh-CN" sz="3600" b="1" dirty="0">
              <a:latin typeface="SimSun" panose="02010600030101010101" pitchFamily="2" charset="-122"/>
              <a:ea typeface="SimSun" panose="02010600030101010101" pitchFamily="2" charset="-122"/>
            </a:endParaRPr>
          </a:p>
          <a:p>
            <a:r>
              <a:rPr lang="en-US" altLang="zh-CN" sz="3600" b="1" dirty="0">
                <a:latin typeface="SimSun" panose="02010600030101010101" pitchFamily="2" charset="-122"/>
                <a:ea typeface="SimSun" panose="02010600030101010101" pitchFamily="2" charset="-122"/>
              </a:rPr>
              <a:t>BC539</a:t>
            </a:r>
            <a:r>
              <a:rPr lang="zh-CN" altLang="en-US" sz="3600" b="1" dirty="0">
                <a:latin typeface="SimSun" panose="02010600030101010101" pitchFamily="2" charset="-122"/>
                <a:ea typeface="SimSun" panose="02010600030101010101" pitchFamily="2" charset="-122"/>
              </a:rPr>
              <a:t>，</a:t>
            </a:r>
            <a:endParaRPr lang="en-US" altLang="zh-CN" sz="3600" b="1" dirty="0">
              <a:latin typeface="SimSun" panose="02010600030101010101" pitchFamily="2" charset="-122"/>
              <a:ea typeface="SimSun" panose="02010600030101010101" pitchFamily="2" charset="-122"/>
            </a:endParaRPr>
          </a:p>
          <a:p>
            <a:r>
              <a:rPr lang="en-US" altLang="zh-CN" sz="3600" b="1" dirty="0">
                <a:latin typeface="SimSun" panose="02010600030101010101" pitchFamily="2" charset="-122"/>
                <a:ea typeface="SimSun" panose="02010600030101010101" pitchFamily="2" charset="-122"/>
              </a:rPr>
              <a:t>  </a:t>
            </a:r>
            <a:r>
              <a:rPr lang="zh-CN" altLang="en-US" sz="3600" b="1" dirty="0">
                <a:latin typeface="SimSun" panose="02010600030101010101" pitchFamily="2" charset="-122"/>
                <a:ea typeface="SimSun" panose="02010600030101010101" pitchFamily="2" charset="-122"/>
              </a:rPr>
              <a:t>征服巴比伦</a:t>
            </a:r>
            <a:endParaRPr lang="en-US" altLang="zh-CN" sz="3600" b="1" dirty="0">
              <a:latin typeface="SimSun" panose="02010600030101010101" pitchFamily="2" charset="-122"/>
              <a:ea typeface="SimSun" panose="02010600030101010101" pitchFamily="2" charset="-122"/>
            </a:endParaRPr>
          </a:p>
          <a:p>
            <a:endParaRPr lang="en-US" altLang="zh-CN" sz="3600" b="1" dirty="0">
              <a:latin typeface="SimSun" panose="02010600030101010101" pitchFamily="2" charset="-122"/>
              <a:ea typeface="SimSun" panose="02010600030101010101" pitchFamily="2" charset="-122"/>
            </a:endParaRPr>
          </a:p>
          <a:p>
            <a:r>
              <a:rPr lang="en-US" altLang="zh-CN" sz="3600" b="1" dirty="0">
                <a:latin typeface="SimSun" panose="02010600030101010101" pitchFamily="2" charset="-122"/>
                <a:ea typeface="SimSun" panose="02010600030101010101" pitchFamily="2" charset="-122"/>
              </a:rPr>
              <a:t>BC525</a:t>
            </a:r>
            <a:r>
              <a:rPr lang="zh-CN" altLang="en-US" sz="3600" b="1" dirty="0">
                <a:latin typeface="SimSun" panose="02010600030101010101" pitchFamily="2" charset="-122"/>
                <a:ea typeface="SimSun" panose="02010600030101010101" pitchFamily="2" charset="-122"/>
              </a:rPr>
              <a:t>，</a:t>
            </a:r>
            <a:endParaRPr lang="en-US" altLang="zh-CN" sz="3600" b="1" dirty="0">
              <a:latin typeface="SimSun" panose="02010600030101010101" pitchFamily="2" charset="-122"/>
              <a:ea typeface="SimSun" panose="02010600030101010101" pitchFamily="2" charset="-122"/>
            </a:endParaRPr>
          </a:p>
          <a:p>
            <a:r>
              <a:rPr lang="en-US" altLang="zh-CN" sz="3600" b="1" dirty="0">
                <a:latin typeface="SimSun" panose="02010600030101010101" pitchFamily="2" charset="-122"/>
                <a:ea typeface="SimSun" panose="02010600030101010101" pitchFamily="2" charset="-122"/>
              </a:rPr>
              <a:t>  </a:t>
            </a:r>
            <a:r>
              <a:rPr lang="zh-CN" altLang="en-US" sz="3600" b="1" dirty="0">
                <a:latin typeface="SimSun" panose="02010600030101010101" pitchFamily="2" charset="-122"/>
                <a:ea typeface="SimSun" panose="02010600030101010101" pitchFamily="2" charset="-122"/>
              </a:rPr>
              <a:t>征服埃及</a:t>
            </a:r>
            <a:endParaRPr lang="en-US" altLang="zh-CN" sz="3600" b="1" dirty="0">
              <a:latin typeface="SimSun" panose="02010600030101010101" pitchFamily="2" charset="-122"/>
              <a:ea typeface="SimSun" panose="02010600030101010101" pitchFamily="2" charset="-122"/>
            </a:endParaRPr>
          </a:p>
          <a:p>
            <a:endParaRPr lang="en-US" sz="2000"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905929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耶利米书</a:t>
            </a:r>
            <a:endPar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25:8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所以万军之耶和华如此说：「因为你们没有听从我的话，</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25:9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我必召北方的众族和我仆人巴比伦王尼布甲尼撒来攻击这地和这地的居民，并四围一切的国民。我要将他们尽行灭绝，以致他们令人惊骇、嗤笑，并且永久荒凉。这是耶和华说的。</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25:10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我又要使欢喜和快乐的声音，新郎和新妇的声音，推磨的声音和灯的亮光，从他们中间止息。</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25:11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这全地必然荒凉，令人惊骇。这些国民要服事巴比伦王七十年。</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25:12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七十年满了以后，我必刑罚巴比伦王和那国民，并迦勒底人之地，因他们的罪孽使那地永远荒凉。这是耶和华说的。</a:t>
            </a:r>
            <a:endParaRPr lang="zh-CN" altLang="en-US" sz="32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860881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耶利米书</a:t>
            </a:r>
            <a:endPar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29:10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「耶和华如此说：为巴比伦所定的七十年满了以后，我要眷顾你们，向你们成就我的恩言，使你们仍回此地。</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29:11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耶和华说：我知道我向你们所怀的意念是赐平安的意念，不是降灾祸的意念，要叫你们末后有指望。</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29:12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你们要呼求我，祷告我，我就应允你们。</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29:13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你们寻求我，若专心寻求我，就必寻见。</a:t>
            </a:r>
          </a:p>
          <a:p>
            <a:pPr marL="0" indent="0">
              <a:spcBef>
                <a:spcPts val="600"/>
              </a:spcBef>
              <a:spcAft>
                <a:spcPts val="600"/>
              </a:spcAft>
            </a:pPr>
            <a:r>
              <a:rPr lang="en-US" altLang="zh-CN" sz="3200" b="1" dirty="0">
                <a:solidFill>
                  <a:srgbClr val="FFFF00"/>
                </a:solidFill>
                <a:latin typeface="SimSun" panose="02010600030101010101" pitchFamily="2" charset="-122"/>
                <a:ea typeface="SimSun" panose="02010600030101010101" pitchFamily="2" charset="-122"/>
                <a:cs typeface="Arial" panose="020B0604020202020204" pitchFamily="34" charset="0"/>
              </a:rPr>
              <a:t>29:14 </a:t>
            </a:r>
            <a:r>
              <a:rPr lang="zh-CN" altLang="en-US" sz="3200" b="1" dirty="0">
                <a:solidFill>
                  <a:srgbClr val="FFFF00"/>
                </a:solidFill>
                <a:latin typeface="SimSun" panose="02010600030101010101" pitchFamily="2" charset="-122"/>
                <a:ea typeface="SimSun" panose="02010600030101010101" pitchFamily="2" charset="-122"/>
                <a:cs typeface="Arial" panose="020B0604020202020204" pitchFamily="34" charset="0"/>
              </a:rPr>
              <a:t>耶和华说：我必被你们寻见，我也必使你们被掳的人归回，将你们从各国中和我所赶你们到的各处招聚了来，又将你们带回我使你们被掳掠离开的地方。这是耶和华说的。</a:t>
            </a:r>
            <a:endParaRPr lang="zh-CN" altLang="en-US" sz="32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659946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5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 </a:t>
            </a:r>
            <a:r>
              <a:rPr lang="zh-CN" altLang="en-US" sz="3600" b="1" dirty="0">
                <a:latin typeface="SimSun" panose="02010600030101010101" pitchFamily="2" charset="-122"/>
                <a:ea typeface="SimSun" panose="02010600030101010101" pitchFamily="2" charset="-122"/>
                <a:cs typeface="Arial" panose="020B0604020202020204" pitchFamily="34" charset="0"/>
              </a:rPr>
              <a:t>玛代族亚哈随鲁的儿子大利乌</a:t>
            </a:r>
            <a:r>
              <a:rPr lang="zh-CN" altLang="en-US" sz="3600" b="1" dirty="0">
                <a:solidFill>
                  <a:srgbClr val="FF0000"/>
                </a:solidFill>
                <a:latin typeface="SimSun" panose="02010600030101010101" pitchFamily="2" charset="-122"/>
                <a:ea typeface="SimSun" panose="02010600030101010101" pitchFamily="2" charset="-122"/>
                <a:cs typeface="Arial" panose="020B0604020202020204" pitchFamily="34" charset="0"/>
              </a:rPr>
              <a:t>（古列王）</a:t>
            </a:r>
            <a:r>
              <a:rPr lang="zh-CN" altLang="en-US" sz="3600" b="1" dirty="0">
                <a:latin typeface="SimSun" panose="02010600030101010101" pitchFamily="2" charset="-122"/>
                <a:ea typeface="SimSun" panose="02010600030101010101" pitchFamily="2" charset="-122"/>
                <a:cs typeface="Arial" panose="020B0604020202020204" pitchFamily="34" charset="0"/>
              </a:rPr>
              <a:t>立为迦勒底国的王元年，</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9:2 </a:t>
            </a:r>
            <a:r>
              <a:rPr lang="zh-CN" altLang="en-US" sz="3600" b="1" dirty="0">
                <a:latin typeface="SimSun" panose="02010600030101010101" pitchFamily="2" charset="-122"/>
                <a:ea typeface="SimSun" panose="02010600030101010101" pitchFamily="2" charset="-122"/>
                <a:cs typeface="Arial" panose="020B0604020202020204" pitchFamily="34" charset="0"/>
              </a:rPr>
              <a:t>就是他在位第一年，我但以理从书上得知耶和华的话临到先知耶利米，论耶路撒冷荒凉的年数，七十年为满。</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9:3 </a:t>
            </a:r>
            <a:r>
              <a:rPr lang="zh-CN" altLang="en-US" sz="3600" b="1" dirty="0">
                <a:latin typeface="SimSun" panose="02010600030101010101" pitchFamily="2" charset="-122"/>
                <a:ea typeface="SimSun" panose="02010600030101010101" pitchFamily="2" charset="-122"/>
                <a:cs typeface="Arial" panose="020B0604020202020204" pitchFamily="34" charset="0"/>
              </a:rPr>
              <a:t>我便禁食，披麻蒙灰，定意向主上帝祈祷恳求。</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TW"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zh-CN" altLang="en-US" sz="3600" b="1" dirty="0">
                <a:latin typeface="SimSun" panose="02010600030101010101" pitchFamily="2" charset="-122"/>
                <a:ea typeface="SimSun" panose="02010600030101010101" pitchFamily="2" charset="-122"/>
                <a:cs typeface="Arial" panose="020B0604020202020204" pitchFamily="34" charset="0"/>
              </a:rPr>
              <a:t>应用：今天我们有看到为台海两岸三地祈求的需要吗？</a:t>
            </a:r>
            <a:endParaRPr lang="zh-TW" altLang="en-US" sz="36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411392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5948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第九章	但以理为耶路撒冷的祈求与蒙垂听</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得七十个七的异象。</a:t>
            </a:r>
          </a:p>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时间：</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BC539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81</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岁）；地点：可能在巴比伦。</a:t>
            </a:r>
          </a:p>
          <a:p>
            <a:pPr marL="0">
              <a:lnSpc>
                <a:spcPct val="150000"/>
              </a:lnSpc>
              <a:spcAft>
                <a:spcPts val="1000"/>
              </a:spcAft>
            </a:pP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1</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1-3 	</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但以理从耶利米书得启示，为本民族披麻蒙灰祈求。</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2</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4</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-19	</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但以理为</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本民族（</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耶路撒冷）的祈求。</a:t>
            </a:r>
            <a:endPar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	1</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4-14 	</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但以理为本民族的认罪。</a:t>
            </a:r>
            <a:endPar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2</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15-19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但以理为本民族的祈求。</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3</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20-27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但以理的祈求蒙垂听</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得七十个七的异象。</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35350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9:4 </a:t>
            </a:r>
            <a:r>
              <a:rPr lang="zh-CN" altLang="en-US" sz="3600" b="1" dirty="0">
                <a:latin typeface="SimSun" panose="02010600030101010101" pitchFamily="2" charset="-122"/>
                <a:ea typeface="SimSun" panose="02010600030101010101" pitchFamily="2" charset="-122"/>
                <a:cs typeface="Arial" panose="020B0604020202020204" pitchFamily="34" charset="0"/>
              </a:rPr>
              <a:t>我向耶和华</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我的上帝祈祷、认罪，说：「主啊，大而可畏的上帝，向爱主、守主诫命的人守约施慈爱。</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9:5 </a:t>
            </a:r>
            <a:r>
              <a:rPr lang="zh-CN" altLang="en-US" sz="3600" b="1" dirty="0">
                <a:latin typeface="SimSun" panose="02010600030101010101" pitchFamily="2" charset="-122"/>
                <a:ea typeface="SimSun" panose="02010600030101010101" pitchFamily="2" charset="-122"/>
                <a:cs typeface="Arial" panose="020B0604020202020204" pitchFamily="34" charset="0"/>
              </a:rPr>
              <a:t>我们犯罪作孽，行恶叛逆，偏离你的诫命典章，</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9:6 </a:t>
            </a:r>
            <a:r>
              <a:rPr lang="zh-CN" altLang="en-US" sz="3600" b="1" dirty="0">
                <a:latin typeface="SimSun" panose="02010600030101010101" pitchFamily="2" charset="-122"/>
                <a:ea typeface="SimSun" panose="02010600030101010101" pitchFamily="2" charset="-122"/>
                <a:cs typeface="Arial" panose="020B0604020202020204" pitchFamily="34" charset="0"/>
              </a:rPr>
              <a:t>没有听从你仆人众先知奉你名向我们君王、首领、列祖，和国中一切百姓所说的话。</a:t>
            </a:r>
          </a:p>
        </p:txBody>
      </p:sp>
    </p:spTree>
    <p:extLst>
      <p:ext uri="{BB962C8B-B14F-4D97-AF65-F5344CB8AC3E}">
        <p14:creationId xmlns:p14="http://schemas.microsoft.com/office/powerpoint/2010/main" val="1955862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9:7 </a:t>
            </a:r>
            <a:r>
              <a:rPr lang="zh-CN" altLang="en-US" sz="3600" b="1" dirty="0">
                <a:latin typeface="SimSun" panose="02010600030101010101" pitchFamily="2" charset="-122"/>
                <a:ea typeface="SimSun" panose="02010600030101010101" pitchFamily="2" charset="-122"/>
                <a:cs typeface="Arial" panose="020B0604020202020204" pitchFamily="34" charset="0"/>
              </a:rPr>
              <a:t>主啊，你是公义的，我们是脸上蒙羞的；因我们犹大人和耶路撒冷的居民，并以色列众人，或在近处，或在远处，被你赶到各国的人，都得罪了你，正如今日一样。</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9:8 </a:t>
            </a:r>
            <a:r>
              <a:rPr lang="zh-CN" altLang="en-US" sz="3600" b="1" dirty="0">
                <a:latin typeface="SimSun" panose="02010600030101010101" pitchFamily="2" charset="-122"/>
                <a:ea typeface="SimSun" panose="02010600030101010101" pitchFamily="2" charset="-122"/>
                <a:cs typeface="Arial" panose="020B0604020202020204" pitchFamily="34" charset="0"/>
              </a:rPr>
              <a:t>主啊，我们和我们的君王、首领、列祖因得罪了你，就都脸上蒙羞。</a:t>
            </a:r>
          </a:p>
        </p:txBody>
      </p:sp>
    </p:spTree>
    <p:extLst>
      <p:ext uri="{BB962C8B-B14F-4D97-AF65-F5344CB8AC3E}">
        <p14:creationId xmlns:p14="http://schemas.microsoft.com/office/powerpoint/2010/main" val="3318476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9:9 </a:t>
            </a:r>
            <a:r>
              <a:rPr lang="zh-CN" altLang="en-US" sz="3600" b="1" dirty="0">
                <a:latin typeface="SimSun" panose="02010600030101010101" pitchFamily="2" charset="-122"/>
                <a:ea typeface="SimSun" panose="02010600030101010101" pitchFamily="2" charset="-122"/>
                <a:cs typeface="Arial" panose="020B0604020202020204" pitchFamily="34" charset="0"/>
              </a:rPr>
              <a:t>主</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我们的上帝是怜悯饶恕人的，我们却违背了他，</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9:10 </a:t>
            </a:r>
            <a:r>
              <a:rPr lang="zh-CN" altLang="en-US" sz="3600" b="1" dirty="0">
                <a:latin typeface="SimSun" panose="02010600030101010101" pitchFamily="2" charset="-122"/>
                <a:ea typeface="SimSun" panose="02010600030101010101" pitchFamily="2" charset="-122"/>
                <a:cs typeface="Arial" panose="020B0604020202020204" pitchFamily="34" charset="0"/>
              </a:rPr>
              <a:t>也没有听从耶和华</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我们上帝的话，没有遵行他藉仆人众先知向我们所陈明的律法。</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9:11 </a:t>
            </a:r>
            <a:r>
              <a:rPr lang="zh-CN" altLang="en-US" sz="3600" b="1" dirty="0">
                <a:latin typeface="SimSun" panose="02010600030101010101" pitchFamily="2" charset="-122"/>
                <a:ea typeface="SimSun" panose="02010600030101010101" pitchFamily="2" charset="-122"/>
                <a:cs typeface="Arial" panose="020B0604020202020204" pitchFamily="34" charset="0"/>
              </a:rPr>
              <a:t>以色列众人都犯了你的律法，偏行，不听从你的话；因此，在你仆人摩西律法上所写的咒诅和誓言都倾在我们身上，因我们得罪了上帝。</a:t>
            </a:r>
            <a:endParaRPr lang="zh-CN" altLang="en-US" sz="3600" b="1" dirty="0">
              <a:solidFill>
                <a:srgbClr val="FFFF00"/>
              </a:solidFill>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224975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9:12 </a:t>
            </a:r>
            <a:r>
              <a:rPr lang="zh-CN" altLang="en-US" sz="3600" b="1" dirty="0">
                <a:latin typeface="SimSun" panose="02010600030101010101" pitchFamily="2" charset="-122"/>
                <a:ea typeface="SimSun" panose="02010600030101010101" pitchFamily="2" charset="-122"/>
                <a:cs typeface="Arial" panose="020B0604020202020204" pitchFamily="34" charset="0"/>
              </a:rPr>
              <a:t>他使大灾祸临到我们，成就了警戒我们和审判我们官长的话；原来在普天之下未曾行过像在耶路撒冷所行的。</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9:13 </a:t>
            </a:r>
            <a:r>
              <a:rPr lang="zh-CN" altLang="en-US" sz="3600" b="1" dirty="0">
                <a:latin typeface="SimSun" panose="02010600030101010101" pitchFamily="2" charset="-122"/>
                <a:ea typeface="SimSun" panose="02010600030101010101" pitchFamily="2" charset="-122"/>
                <a:cs typeface="Arial" panose="020B0604020202020204" pitchFamily="34" charset="0"/>
              </a:rPr>
              <a:t>这一切灾祸临到我们身上是照摩西律法上所写的，我们却没有求耶和华</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我们上帝的恩典，使我们回头离开罪孽，明白你的真理。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9:14 </a:t>
            </a:r>
            <a:r>
              <a:rPr lang="zh-CN" altLang="en-US" sz="3600" b="1" dirty="0">
                <a:latin typeface="SimSun" panose="02010600030101010101" pitchFamily="2" charset="-122"/>
                <a:ea typeface="SimSun" panose="02010600030101010101" pitchFamily="2" charset="-122"/>
                <a:cs typeface="Arial" panose="020B0604020202020204" pitchFamily="34" charset="0"/>
              </a:rPr>
              <a:t>所以耶和华留意使这灾祸临到我们身上，因为耶和华</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我们的上帝在他所行的事上都是公义；我们并没有听从他的话。</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TW"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zh-CN" altLang="en-US" sz="3600" b="1" dirty="0">
                <a:latin typeface="SimSun" panose="02010600030101010101" pitchFamily="2" charset="-122"/>
                <a:ea typeface="SimSun" panose="02010600030101010101" pitchFamily="2" charset="-122"/>
                <a:cs typeface="Arial" panose="020B0604020202020204" pitchFamily="34" charset="0"/>
              </a:rPr>
              <a:t>应用：我们能从但以理的祷告中对教会和自己学到什么功课？</a:t>
            </a:r>
            <a:endParaRPr lang="zh-TW" altLang="en-US" sz="36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54763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5948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第九章	但以理为耶路撒冷的祈求与蒙垂听</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得七十个七的异象。</a:t>
            </a:r>
          </a:p>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时间：</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BC539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81</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岁）；地点：可能在巴比伦。</a:t>
            </a:r>
          </a:p>
          <a:p>
            <a:pPr marL="0">
              <a:lnSpc>
                <a:spcPct val="150000"/>
              </a:lnSpc>
              <a:spcAft>
                <a:spcPts val="1000"/>
              </a:spcAft>
            </a:pP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1</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1-3 	</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但以理从耶利米书得启示，为本民族披麻蒙灰祈求。</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2</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4</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-19	</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但以理为</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本民族（</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耶路撒冷）的祈求。</a:t>
            </a:r>
            <a:endPar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1</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4-14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但以理为本民族的认罪。</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2</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15-19 	</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但以理为本民族的祈求。</a:t>
            </a:r>
            <a:endPar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3</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20-27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但以理的祈求蒙垂听</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得七十个七的异象。</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38490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9:15 </a:t>
            </a:r>
            <a:r>
              <a:rPr lang="zh-CN" altLang="en-US" sz="3600" b="1" dirty="0">
                <a:latin typeface="SimSun" panose="02010600030101010101" pitchFamily="2" charset="-122"/>
                <a:ea typeface="SimSun" panose="02010600030101010101" pitchFamily="2" charset="-122"/>
                <a:cs typeface="Arial" panose="020B0604020202020204" pitchFamily="34" charset="0"/>
              </a:rPr>
              <a:t>主</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我们的上帝啊，你曾用大能的手领你的子民出埃及地，使自己得了名，正如今日一样。我们犯了罪，作了恶。</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9:16 </a:t>
            </a:r>
            <a:r>
              <a:rPr lang="zh-CN" altLang="en-US" sz="3600" b="1" dirty="0">
                <a:latin typeface="SimSun" panose="02010600030101010101" pitchFamily="2" charset="-122"/>
                <a:ea typeface="SimSun" panose="02010600030101010101" pitchFamily="2" charset="-122"/>
                <a:cs typeface="Arial" panose="020B0604020202020204" pitchFamily="34" charset="0"/>
              </a:rPr>
              <a:t>主啊，求你按你的大仁大义，使你的怒气和忿怒转离你的城耶路撒冷，就是你的圣山。耶路撒冷和你的子民，因我们的罪恶和我们列祖的罪孽被四围的人羞辱。</a:t>
            </a:r>
          </a:p>
        </p:txBody>
      </p:sp>
    </p:spTree>
    <p:extLst>
      <p:ext uri="{BB962C8B-B14F-4D97-AF65-F5344CB8AC3E}">
        <p14:creationId xmlns:p14="http://schemas.microsoft.com/office/powerpoint/2010/main" val="2915100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9:17 </a:t>
            </a:r>
            <a:r>
              <a:rPr lang="zh-CN" altLang="en-US" sz="3600" b="1" dirty="0">
                <a:latin typeface="SimSun" panose="02010600030101010101" pitchFamily="2" charset="-122"/>
                <a:ea typeface="SimSun" panose="02010600030101010101" pitchFamily="2" charset="-122"/>
                <a:cs typeface="Arial" panose="020B0604020202020204" pitchFamily="34" charset="0"/>
              </a:rPr>
              <a:t>我们的上帝啊，现在求你垂听仆人的祈祷恳求，为自己使脸光照你荒凉的圣所。</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9:18 </a:t>
            </a:r>
            <a:r>
              <a:rPr lang="zh-CN" altLang="en-US" sz="3600" b="1" dirty="0">
                <a:latin typeface="SimSun" panose="02010600030101010101" pitchFamily="2" charset="-122"/>
                <a:ea typeface="SimSun" panose="02010600030101010101" pitchFamily="2" charset="-122"/>
                <a:cs typeface="Arial" panose="020B0604020202020204" pitchFamily="34" charset="0"/>
              </a:rPr>
              <a:t>我的上帝啊，求你侧耳而听，睁眼而看，眷顾我们荒凉之地和称为你名下的城。我们在你面前恳求，原不是因自己的义，乃因你的大怜悯。</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9:19 </a:t>
            </a:r>
            <a:r>
              <a:rPr lang="zh-CN" altLang="en-US" sz="3600" b="1" dirty="0">
                <a:latin typeface="SimSun" panose="02010600030101010101" pitchFamily="2" charset="-122"/>
                <a:ea typeface="SimSun" panose="02010600030101010101" pitchFamily="2" charset="-122"/>
                <a:cs typeface="Arial" panose="020B0604020202020204" pitchFamily="34" charset="0"/>
              </a:rPr>
              <a:t>求主垂听，求主赦免，求主应允而行，为你自己不要迟延。我的上帝啊，因这城和这民都是称为你名下的。」</a:t>
            </a:r>
            <a:endParaRPr lang="en-US" altLang="zh-TW" sz="36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907116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823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第九章	但以理为耶路撒冷的祈求与蒙垂听</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得七十个七的异象。</a:t>
            </a:r>
          </a:p>
          <a:p>
            <a:pPr marL="0" marR="0">
              <a:lnSpc>
                <a:spcPct val="150000"/>
              </a:lnSpc>
              <a:spcBef>
                <a:spcPts val="0"/>
              </a:spcBef>
              <a:spcAft>
                <a:spcPts val="1000"/>
              </a:spcAft>
            </a:pP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时间：</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BC539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81</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岁）；地点：可能在巴比伦。</a:t>
            </a:r>
          </a:p>
          <a:p>
            <a:pPr marL="0">
              <a:lnSpc>
                <a:spcPct val="150000"/>
              </a:lnSpc>
              <a:spcAft>
                <a:spcPts val="1000"/>
              </a:spcAft>
            </a:pP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1</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1-3 	</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但以理从耶利米书得启示，为本民族披麻蒙灰祈求。</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latin typeface="Calibri" panose="020F0502020204030204" pitchFamily="34" charset="0"/>
                <a:ea typeface="SimSun" panose="02010600030101010101" pitchFamily="2" charset="-122"/>
                <a:cs typeface="Times New Roman" panose="02020603050405020304" pitchFamily="18" charset="0"/>
              </a:rPr>
              <a:t>2</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effectLst/>
                <a:latin typeface="Calibri" panose="020F0502020204030204" pitchFamily="34" charset="0"/>
                <a:ea typeface="SimSun" panose="02010600030101010101" pitchFamily="2" charset="-122"/>
                <a:cs typeface="Times New Roman" panose="02020603050405020304" pitchFamily="18" charset="0"/>
              </a:rPr>
              <a:t>1-19	</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但以理为</a:t>
            </a:r>
            <a:r>
              <a:rPr lang="zh-CN" altLang="en-US" sz="3200" b="1" dirty="0">
                <a:latin typeface="Calibri" panose="020F0502020204030204" pitchFamily="34" charset="0"/>
                <a:ea typeface="SimSun" panose="02010600030101010101" pitchFamily="2" charset="-122"/>
                <a:cs typeface="Times New Roman" panose="02020603050405020304" pitchFamily="18" charset="0"/>
              </a:rPr>
              <a:t>本民族（</a:t>
            </a:r>
            <a:r>
              <a:rPr lang="zh-CN" altLang="en-US" sz="3200" b="1" dirty="0">
                <a:effectLst/>
                <a:latin typeface="Calibri" panose="020F0502020204030204" pitchFamily="34" charset="0"/>
                <a:ea typeface="SimSun" panose="02010600030101010101" pitchFamily="2" charset="-122"/>
                <a:cs typeface="Times New Roman" panose="02020603050405020304" pitchFamily="18" charset="0"/>
              </a:rPr>
              <a:t>耶路撒冷）的祈求。</a:t>
            </a: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3</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	</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20-27	</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但以理的祈求蒙垂听</a:t>
            </a:r>
            <a:r>
              <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得七十个七的异象。</a:t>
            </a:r>
            <a:endParaRPr lang="en-US" altLang="zh-CN"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	1</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20-23 	</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加百列领命前来，要告诉</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七十个七的异象</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endPar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	2</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9</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r>
              <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24-27 	</a:t>
            </a:r>
            <a:r>
              <a:rPr lang="zh-CN" altLang="en-US" sz="3200" b="1"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rPr>
              <a:t>七十个七的异象的内容</a:t>
            </a:r>
            <a:r>
              <a:rPr lang="zh-CN" altLang="en-US"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rPr>
              <a:t>。</a:t>
            </a:r>
            <a:endParaRPr lang="en-US" altLang="zh-CN" sz="3200" b="1" dirty="0">
              <a:solidFill>
                <a:srgbClr val="FFFF00"/>
              </a:solidFill>
              <a:latin typeface="Calibri" panose="020F0502020204030204" pitchFamily="34" charset="0"/>
              <a:ea typeface="SimSun" panose="02010600030101010101" pitchFamily="2" charset="-122"/>
              <a:cs typeface="Times New Roman" panose="02020603050405020304" pitchFamily="18" charset="0"/>
            </a:endParaRPr>
          </a:p>
          <a:p>
            <a:pPr marL="0" marR="0">
              <a:lnSpc>
                <a:spcPct val="150000"/>
              </a:lnSpc>
              <a:spcBef>
                <a:spcPts val="0"/>
              </a:spcBef>
              <a:spcAft>
                <a:spcPts val="1000"/>
              </a:spcAft>
            </a:pPr>
            <a:endParaRPr lang="en-US" altLang="zh-CN" sz="3200" b="1"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630085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9:20 </a:t>
            </a:r>
            <a:r>
              <a:rPr lang="zh-CN" altLang="en-US" sz="3600" b="1" dirty="0">
                <a:latin typeface="SimSun" panose="02010600030101010101" pitchFamily="2" charset="-122"/>
                <a:ea typeface="SimSun" panose="02010600030101010101" pitchFamily="2" charset="-122"/>
                <a:cs typeface="Arial" panose="020B0604020202020204" pitchFamily="34" charset="0"/>
              </a:rPr>
              <a:t>我说话，祷告，承认我的罪和本国之民以色列的罪，为我上帝的圣山，在耶和华</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我上帝面前恳求。</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9:21 </a:t>
            </a:r>
            <a:r>
              <a:rPr lang="zh-CN" altLang="en-US" sz="3600" b="1" dirty="0">
                <a:latin typeface="SimSun" panose="02010600030101010101" pitchFamily="2" charset="-122"/>
                <a:ea typeface="SimSun" panose="02010600030101010101" pitchFamily="2" charset="-122"/>
                <a:cs typeface="Arial" panose="020B0604020202020204" pitchFamily="34" charset="0"/>
              </a:rPr>
              <a:t>我正祷告的时候，先前在异象中所见的那位加百列，奉命迅速飞来，约在献晚祭的时候，按手在我身上。</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9:22 </a:t>
            </a:r>
            <a:r>
              <a:rPr lang="zh-CN" altLang="en-US" sz="3600" b="1" dirty="0">
                <a:latin typeface="SimSun" panose="02010600030101010101" pitchFamily="2" charset="-122"/>
                <a:ea typeface="SimSun" panose="02010600030101010101" pitchFamily="2" charset="-122"/>
                <a:cs typeface="Arial" panose="020B0604020202020204" pitchFamily="34" charset="0"/>
              </a:rPr>
              <a:t>他指教我说：「但以理啊，现在我出来要使你有智慧，有聪明。</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9:23 </a:t>
            </a:r>
            <a:r>
              <a:rPr lang="zh-CN" altLang="en-US" sz="3600" b="1" dirty="0">
                <a:latin typeface="SimSun" panose="02010600030101010101" pitchFamily="2" charset="-122"/>
                <a:ea typeface="SimSun" panose="02010600030101010101" pitchFamily="2" charset="-122"/>
                <a:cs typeface="Arial" panose="020B0604020202020204" pitchFamily="34" charset="0"/>
              </a:rPr>
              <a:t>你初恳求的时候，就发出命令，我来告诉你，因你大蒙眷爱；所以你要思想明白这以下的事和异象。</a:t>
            </a:r>
          </a:p>
        </p:txBody>
      </p:sp>
    </p:spTree>
    <p:extLst>
      <p:ext uri="{BB962C8B-B14F-4D97-AF65-F5344CB8AC3E}">
        <p14:creationId xmlns:p14="http://schemas.microsoft.com/office/powerpoint/2010/main" val="985881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1" lang="en-US" altLang="zh-CN"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9:24 </a:t>
            </a:r>
            <a:r>
              <a:rPr kumimoji="1" lang="zh-CN" altLang="en-US"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「为你本国之民和你圣城，已经定了七十个七。要止住罪过，除净罪恶，赎尽罪孽，引进（或译：彰显）永义，封住异象和预言，并膏至圣者。</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1" lang="en-US" altLang="zh-CN"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9:25 </a:t>
            </a:r>
            <a:r>
              <a:rPr kumimoji="1" lang="zh-CN" altLang="en-US"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你当知道，当明白，从出令重新建造耶路撒冷，直到有受膏君的时候，必有七个七和六十二个七。正在艰难的时候，耶路撒冷城连街带濠都必重新建造。</a:t>
            </a:r>
          </a:p>
        </p:txBody>
      </p:sp>
    </p:spTree>
    <p:extLst>
      <p:ext uri="{BB962C8B-B14F-4D97-AF65-F5344CB8AC3E}">
        <p14:creationId xmlns:p14="http://schemas.microsoft.com/office/powerpoint/2010/main" val="87342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1" lang="en-US" altLang="zh-CN"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9:26 </a:t>
            </a:r>
            <a:r>
              <a:rPr kumimoji="1" lang="zh-CN" altLang="en-US"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过了六十二个七，那（或译：有）受膏者必被剪除，一无所有；必有一王的民来毁灭这城和圣所，至终必如洪水冲没。必有争战，一直到底，荒凉的事已经定了。</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1" lang="en-US" altLang="zh-CN"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9:27 </a:t>
            </a:r>
            <a:r>
              <a:rPr kumimoji="1" lang="zh-CN" altLang="en-US" sz="3600" b="1" i="0" u="none" strike="noStrike" kern="1200" cap="none" spc="0" normalizeH="0" baseline="0" noProof="0" dirty="0">
                <a:ln>
                  <a:noFill/>
                </a:ln>
                <a:effectLst/>
                <a:uLnTx/>
                <a:uFillTx/>
                <a:latin typeface="SimSun" panose="02010600030101010101" pitchFamily="2" charset="-122"/>
                <a:ea typeface="SimSun" panose="02010600030101010101" pitchFamily="2" charset="-122"/>
                <a:cs typeface="Arial" panose="020B0604020202020204" pitchFamily="34" charset="0"/>
              </a:rPr>
              <a:t>一七之内，他必与许多人坚定盟约；一七之半，他必使祭祀与供献止息。那行毁坏可憎的（或译：使地荒凉的）如飞而来，并且有忿怒倾在那行毁坏的身上（或译：倾在那荒凉之地），直到所定的结局。」</a:t>
            </a:r>
          </a:p>
        </p:txBody>
      </p:sp>
    </p:spTree>
    <p:extLst>
      <p:ext uri="{BB962C8B-B14F-4D97-AF65-F5344CB8AC3E}">
        <p14:creationId xmlns:p14="http://schemas.microsoft.com/office/powerpoint/2010/main" val="3065636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6">
            <a:extLst>
              <a:ext uri="{FF2B5EF4-FFF2-40B4-BE49-F238E27FC236}">
                <a16:creationId xmlns:a16="http://schemas.microsoft.com/office/drawing/2014/main" id="{E86B0644-0ACC-4AD8-99CE-1DB8B0C3D15C}"/>
              </a:ext>
            </a:extLst>
          </p:cNvPr>
          <p:cNvSpPr>
            <a:spLocks noChangeArrowheads="1"/>
          </p:cNvSpPr>
          <p:nvPr/>
        </p:nvSpPr>
        <p:spPr bwMode="auto">
          <a:xfrm>
            <a:off x="1819278" y="5530865"/>
            <a:ext cx="1569659"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4" name="Rectangle 31">
            <a:extLst>
              <a:ext uri="{FF2B5EF4-FFF2-40B4-BE49-F238E27FC236}">
                <a16:creationId xmlns:a16="http://schemas.microsoft.com/office/drawing/2014/main" id="{B4198954-836B-4372-945F-67583E5079E6}"/>
              </a:ext>
            </a:extLst>
          </p:cNvPr>
          <p:cNvSpPr>
            <a:spLocks noChangeArrowheads="1"/>
          </p:cNvSpPr>
          <p:nvPr/>
        </p:nvSpPr>
        <p:spPr bwMode="auto">
          <a:xfrm>
            <a:off x="5821363" y="5532438"/>
            <a:ext cx="823912" cy="38100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5" name="Rectangle 2">
            <a:extLst>
              <a:ext uri="{FF2B5EF4-FFF2-40B4-BE49-F238E27FC236}">
                <a16:creationId xmlns:a16="http://schemas.microsoft.com/office/drawing/2014/main" id="{7EB20471-4CC3-49EC-BFEE-095E27E16F1C}"/>
              </a:ext>
            </a:extLst>
          </p:cNvPr>
          <p:cNvSpPr>
            <a:spLocks noChangeArrowheads="1"/>
          </p:cNvSpPr>
          <p:nvPr/>
        </p:nvSpPr>
        <p:spPr bwMode="auto">
          <a:xfrm>
            <a:off x="7823200" y="3921126"/>
            <a:ext cx="2154238" cy="10064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6" name="Rectangle 3">
            <a:extLst>
              <a:ext uri="{FF2B5EF4-FFF2-40B4-BE49-F238E27FC236}">
                <a16:creationId xmlns:a16="http://schemas.microsoft.com/office/drawing/2014/main" id="{D3FB0111-3A19-4951-8EB0-27ED8E7CC17A}"/>
              </a:ext>
            </a:extLst>
          </p:cNvPr>
          <p:cNvSpPr>
            <a:spLocks noChangeArrowheads="1"/>
          </p:cNvSpPr>
          <p:nvPr/>
        </p:nvSpPr>
        <p:spPr bwMode="auto">
          <a:xfrm>
            <a:off x="2028825" y="3902076"/>
            <a:ext cx="3995738" cy="10255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7" name="Rectangle 4">
            <a:extLst>
              <a:ext uri="{FF2B5EF4-FFF2-40B4-BE49-F238E27FC236}">
                <a16:creationId xmlns:a16="http://schemas.microsoft.com/office/drawing/2014/main" id="{29E45059-8ADA-477A-988D-80217BC14A0D}"/>
              </a:ext>
            </a:extLst>
          </p:cNvPr>
          <p:cNvSpPr>
            <a:spLocks noChangeArrowheads="1"/>
          </p:cNvSpPr>
          <p:nvPr/>
        </p:nvSpPr>
        <p:spPr bwMode="auto">
          <a:xfrm>
            <a:off x="1524000" y="2"/>
            <a:ext cx="9144000" cy="1888802"/>
          </a:xfrm>
          <a:prstGeom prst="rect">
            <a:avLst/>
          </a:prstGeom>
          <a:solidFill>
            <a:srgbClr val="0033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73" name="Rectangle 5">
            <a:extLst>
              <a:ext uri="{FF2B5EF4-FFF2-40B4-BE49-F238E27FC236}">
                <a16:creationId xmlns:a16="http://schemas.microsoft.com/office/drawing/2014/main" id="{74A7C312-4F18-47CE-BE1F-D82EC62C37C2}"/>
              </a:ext>
            </a:extLst>
          </p:cNvPr>
          <p:cNvSpPr>
            <a:spLocks noChangeArrowheads="1"/>
          </p:cNvSpPr>
          <p:nvPr/>
        </p:nvSpPr>
        <p:spPr bwMode="auto">
          <a:xfrm>
            <a:off x="2028825" y="162296"/>
            <a:ext cx="8199437" cy="16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3000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但</a:t>
            </a:r>
            <a:r>
              <a:rPr kumimoji="1" lang="en-US" altLang="zh-CN"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9:25 </a:t>
            </a:r>
          </a:p>
          <a:p>
            <a:pPr marL="0" marR="0" lvl="0" indent="0" algn="l" defTabSz="914400" rtl="0" eaLnBrk="1" fontAlgn="base" latinLnBrk="0" hangingPunct="1">
              <a:lnSpc>
                <a:spcPct val="120000"/>
              </a:lnSpc>
              <a:spcBef>
                <a:spcPct val="0"/>
              </a:spcBef>
              <a:spcAft>
                <a:spcPct val="3000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你当知道，当明白，从出令重新建造耶路撒冷，直到有受膏君的时候，必有七个七和六十二个七。正在艰难的时候，耶路撒冷城连街带濠都必重新建造。</a:t>
            </a:r>
          </a:p>
        </p:txBody>
      </p:sp>
      <p:sp>
        <p:nvSpPr>
          <p:cNvPr id="49159" name="Rectangle 6">
            <a:extLst>
              <a:ext uri="{FF2B5EF4-FFF2-40B4-BE49-F238E27FC236}">
                <a16:creationId xmlns:a16="http://schemas.microsoft.com/office/drawing/2014/main" id="{2616E462-6C4C-4E18-9F8F-6E3287A524A3}"/>
              </a:ext>
            </a:extLst>
          </p:cNvPr>
          <p:cNvSpPr>
            <a:spLocks noChangeArrowheads="1"/>
          </p:cNvSpPr>
          <p:nvPr/>
        </p:nvSpPr>
        <p:spPr bwMode="auto">
          <a:xfrm>
            <a:off x="1510340" y="2293951"/>
            <a:ext cx="1312188"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0" name="Line 7">
            <a:extLst>
              <a:ext uri="{FF2B5EF4-FFF2-40B4-BE49-F238E27FC236}">
                <a16:creationId xmlns:a16="http://schemas.microsoft.com/office/drawing/2014/main" id="{DE197426-F034-4694-8659-523FC26DC48C}"/>
              </a:ext>
            </a:extLst>
          </p:cNvPr>
          <p:cNvSpPr>
            <a:spLocks noChangeShapeType="1"/>
          </p:cNvSpPr>
          <p:nvPr/>
        </p:nvSpPr>
        <p:spPr bwMode="auto">
          <a:xfrm>
            <a:off x="2028825" y="4927600"/>
            <a:ext cx="79581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1" name="Line 8">
            <a:extLst>
              <a:ext uri="{FF2B5EF4-FFF2-40B4-BE49-F238E27FC236}">
                <a16:creationId xmlns:a16="http://schemas.microsoft.com/office/drawing/2014/main" id="{F12FE2AE-B02E-44B6-9FD5-B0BC3E53E31F}"/>
              </a:ext>
            </a:extLst>
          </p:cNvPr>
          <p:cNvSpPr>
            <a:spLocks noChangeShapeType="1"/>
          </p:cNvSpPr>
          <p:nvPr/>
        </p:nvSpPr>
        <p:spPr bwMode="auto">
          <a:xfrm>
            <a:off x="2028825" y="3851276"/>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2" name="Line 10">
            <a:extLst>
              <a:ext uri="{FF2B5EF4-FFF2-40B4-BE49-F238E27FC236}">
                <a16:creationId xmlns:a16="http://schemas.microsoft.com/office/drawing/2014/main" id="{D7603F3E-4D10-4D14-AA2E-1F7143B3CF16}"/>
              </a:ext>
            </a:extLst>
          </p:cNvPr>
          <p:cNvSpPr>
            <a:spLocks noChangeShapeType="1"/>
          </p:cNvSpPr>
          <p:nvPr/>
        </p:nvSpPr>
        <p:spPr bwMode="auto">
          <a:xfrm>
            <a:off x="6032500" y="38671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3" name="Line 11">
            <a:extLst>
              <a:ext uri="{FF2B5EF4-FFF2-40B4-BE49-F238E27FC236}">
                <a16:creationId xmlns:a16="http://schemas.microsoft.com/office/drawing/2014/main" id="{4374CEA1-E0FD-4FA7-8E3B-0E9C23C8A729}"/>
              </a:ext>
            </a:extLst>
          </p:cNvPr>
          <p:cNvSpPr>
            <a:spLocks noChangeShapeType="1"/>
          </p:cNvSpPr>
          <p:nvPr/>
        </p:nvSpPr>
        <p:spPr bwMode="auto">
          <a:xfrm>
            <a:off x="2028825" y="4186238"/>
            <a:ext cx="39957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4" name="Text Box 12">
            <a:extLst>
              <a:ext uri="{FF2B5EF4-FFF2-40B4-BE49-F238E27FC236}">
                <a16:creationId xmlns:a16="http://schemas.microsoft.com/office/drawing/2014/main" id="{6A350763-6416-4BBB-BE92-3448F0BFAE6F}"/>
              </a:ext>
            </a:extLst>
          </p:cNvPr>
          <p:cNvSpPr txBox="1">
            <a:spLocks noChangeArrowheads="1"/>
          </p:cNvSpPr>
          <p:nvPr/>
        </p:nvSpPr>
        <p:spPr bwMode="auto">
          <a:xfrm>
            <a:off x="3313113" y="3973513"/>
            <a:ext cx="13271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六十九个七</a:t>
            </a:r>
            <a:endPar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5" name="Line 14">
            <a:extLst>
              <a:ext uri="{FF2B5EF4-FFF2-40B4-BE49-F238E27FC236}">
                <a16:creationId xmlns:a16="http://schemas.microsoft.com/office/drawing/2014/main" id="{799074F0-1001-4732-AC60-42D6B975FF32}"/>
              </a:ext>
            </a:extLst>
          </p:cNvPr>
          <p:cNvSpPr>
            <a:spLocks noChangeShapeType="1"/>
          </p:cNvSpPr>
          <p:nvPr/>
        </p:nvSpPr>
        <p:spPr bwMode="auto">
          <a:xfrm>
            <a:off x="7832725" y="3852864"/>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6" name="Line 15">
            <a:extLst>
              <a:ext uri="{FF2B5EF4-FFF2-40B4-BE49-F238E27FC236}">
                <a16:creationId xmlns:a16="http://schemas.microsoft.com/office/drawing/2014/main" id="{D13F547F-DBE0-441C-9D30-40D4A0941F13}"/>
              </a:ext>
            </a:extLst>
          </p:cNvPr>
          <p:cNvSpPr>
            <a:spLocks noChangeShapeType="1"/>
          </p:cNvSpPr>
          <p:nvPr/>
        </p:nvSpPr>
        <p:spPr bwMode="auto">
          <a:xfrm>
            <a:off x="9977438" y="38544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7" name="Rectangle 16">
            <a:extLst>
              <a:ext uri="{FF2B5EF4-FFF2-40B4-BE49-F238E27FC236}">
                <a16:creationId xmlns:a16="http://schemas.microsoft.com/office/drawing/2014/main" id="{CBA875CE-1D78-4A76-AA41-57721B3EE9E7}"/>
              </a:ext>
            </a:extLst>
          </p:cNvPr>
          <p:cNvSpPr>
            <a:spLocks noChangeArrowheads="1"/>
          </p:cNvSpPr>
          <p:nvPr/>
        </p:nvSpPr>
        <p:spPr bwMode="auto">
          <a:xfrm>
            <a:off x="5606376" y="2293616"/>
            <a:ext cx="1143675" cy="82264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8" name="Rectangle 17">
            <a:extLst>
              <a:ext uri="{FF2B5EF4-FFF2-40B4-BE49-F238E27FC236}">
                <a16:creationId xmlns:a16="http://schemas.microsoft.com/office/drawing/2014/main" id="{72CCAE71-84F8-4E72-BF9A-C161A9D3F01A}"/>
              </a:ext>
            </a:extLst>
          </p:cNvPr>
          <p:cNvSpPr>
            <a:spLocks noChangeArrowheads="1"/>
          </p:cNvSpPr>
          <p:nvPr/>
        </p:nvSpPr>
        <p:spPr bwMode="auto">
          <a:xfrm>
            <a:off x="5606376" y="3124092"/>
            <a:ext cx="1107996" cy="72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有受膏君</a:t>
            </a:r>
            <a:endParaRPr kumimoji="1" lang="en-US" altLang="zh-TW"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被剪除</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9" name="Text Box 18">
            <a:extLst>
              <a:ext uri="{FF2B5EF4-FFF2-40B4-BE49-F238E27FC236}">
                <a16:creationId xmlns:a16="http://schemas.microsoft.com/office/drawing/2014/main" id="{1B7526BA-27CA-4E26-9585-593AD356FA40}"/>
              </a:ext>
            </a:extLst>
          </p:cNvPr>
          <p:cNvSpPr txBox="1">
            <a:spLocks noChangeArrowheads="1"/>
          </p:cNvSpPr>
          <p:nvPr/>
        </p:nvSpPr>
        <p:spPr bwMode="auto">
          <a:xfrm>
            <a:off x="5606376" y="2295204"/>
            <a:ext cx="1107996" cy="82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0</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耶稣受难</a:t>
            </a:r>
            <a:endPar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0" name="AutoShape 19">
            <a:extLst>
              <a:ext uri="{FF2B5EF4-FFF2-40B4-BE49-F238E27FC236}">
                <a16:creationId xmlns:a16="http://schemas.microsoft.com/office/drawing/2014/main" id="{3E8B4311-69D4-4E24-A683-5C361F25A138}"/>
              </a:ext>
            </a:extLst>
          </p:cNvPr>
          <p:cNvSpPr>
            <a:spLocks noChangeArrowheads="1"/>
          </p:cNvSpPr>
          <p:nvPr/>
        </p:nvSpPr>
        <p:spPr bwMode="auto">
          <a:xfrm>
            <a:off x="3284539" y="2808288"/>
            <a:ext cx="2092325" cy="241300"/>
          </a:xfrm>
          <a:prstGeom prst="rightArrow">
            <a:avLst>
              <a:gd name="adj1" fmla="val 50000"/>
              <a:gd name="adj2" fmla="val 216776"/>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483</a:t>
            </a: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年</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1" name="Line 20">
            <a:extLst>
              <a:ext uri="{FF2B5EF4-FFF2-40B4-BE49-F238E27FC236}">
                <a16:creationId xmlns:a16="http://schemas.microsoft.com/office/drawing/2014/main" id="{B8135CCA-0CDE-44BB-B5E3-A76DEBA0FF09}"/>
              </a:ext>
            </a:extLst>
          </p:cNvPr>
          <p:cNvSpPr>
            <a:spLocks noChangeShapeType="1"/>
          </p:cNvSpPr>
          <p:nvPr/>
        </p:nvSpPr>
        <p:spPr bwMode="auto">
          <a:xfrm>
            <a:off x="6246813" y="4935539"/>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2" name="Text Box 22">
            <a:extLst>
              <a:ext uri="{FF2B5EF4-FFF2-40B4-BE49-F238E27FC236}">
                <a16:creationId xmlns:a16="http://schemas.microsoft.com/office/drawing/2014/main" id="{BD95160E-2A42-4783-AE84-88A32A19BD6C}"/>
              </a:ext>
            </a:extLst>
          </p:cNvPr>
          <p:cNvSpPr txBox="1">
            <a:spLocks noChangeArrowheads="1"/>
          </p:cNvSpPr>
          <p:nvPr/>
        </p:nvSpPr>
        <p:spPr bwMode="auto">
          <a:xfrm>
            <a:off x="6350000" y="4025901"/>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教会时代</a:t>
            </a:r>
          </a:p>
        </p:txBody>
      </p:sp>
      <p:sp>
        <p:nvSpPr>
          <p:cNvPr id="49173" name="Line 23">
            <a:extLst>
              <a:ext uri="{FF2B5EF4-FFF2-40B4-BE49-F238E27FC236}">
                <a16:creationId xmlns:a16="http://schemas.microsoft.com/office/drawing/2014/main" id="{A395538D-6E99-4CED-8A93-B148FDF90933}"/>
              </a:ext>
            </a:extLst>
          </p:cNvPr>
          <p:cNvSpPr>
            <a:spLocks noChangeShapeType="1"/>
          </p:cNvSpPr>
          <p:nvPr/>
        </p:nvSpPr>
        <p:spPr bwMode="auto">
          <a:xfrm>
            <a:off x="7823200" y="4192588"/>
            <a:ext cx="21542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4" name="Text Box 24">
            <a:extLst>
              <a:ext uri="{FF2B5EF4-FFF2-40B4-BE49-F238E27FC236}">
                <a16:creationId xmlns:a16="http://schemas.microsoft.com/office/drawing/2014/main" id="{754F9CB7-25A3-47CA-9480-DF214A5A738C}"/>
              </a:ext>
            </a:extLst>
          </p:cNvPr>
          <p:cNvSpPr txBox="1">
            <a:spLocks noChangeArrowheads="1"/>
          </p:cNvSpPr>
          <p:nvPr/>
        </p:nvSpPr>
        <p:spPr bwMode="auto">
          <a:xfrm>
            <a:off x="8370888" y="4008438"/>
            <a:ext cx="10985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最后一七</a:t>
            </a:r>
          </a:p>
        </p:txBody>
      </p:sp>
      <p:sp>
        <p:nvSpPr>
          <p:cNvPr id="49176" name="Text Box 26">
            <a:extLst>
              <a:ext uri="{FF2B5EF4-FFF2-40B4-BE49-F238E27FC236}">
                <a16:creationId xmlns:a16="http://schemas.microsoft.com/office/drawing/2014/main" id="{83B984C8-1215-4506-BF37-E5CC3CD4115F}"/>
              </a:ext>
            </a:extLst>
          </p:cNvPr>
          <p:cNvSpPr txBox="1">
            <a:spLocks noChangeArrowheads="1"/>
          </p:cNvSpPr>
          <p:nvPr/>
        </p:nvSpPr>
        <p:spPr bwMode="auto">
          <a:xfrm>
            <a:off x="7064375" y="2374901"/>
            <a:ext cx="15557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敌基督与</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犹太人缔约</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（重建圣殿）</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恢复献祭</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7" name="Line 27">
            <a:extLst>
              <a:ext uri="{FF2B5EF4-FFF2-40B4-BE49-F238E27FC236}">
                <a16:creationId xmlns:a16="http://schemas.microsoft.com/office/drawing/2014/main" id="{984D7F7E-2DCE-456A-BA21-41B78D292224}"/>
              </a:ext>
            </a:extLst>
          </p:cNvPr>
          <p:cNvSpPr>
            <a:spLocks noChangeShapeType="1"/>
          </p:cNvSpPr>
          <p:nvPr/>
        </p:nvSpPr>
        <p:spPr bwMode="auto">
          <a:xfrm>
            <a:off x="8924925" y="4932364"/>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8" name="Text Box 28">
            <a:extLst>
              <a:ext uri="{FF2B5EF4-FFF2-40B4-BE49-F238E27FC236}">
                <a16:creationId xmlns:a16="http://schemas.microsoft.com/office/drawing/2014/main" id="{64F0C12F-EE46-4F36-BEBA-F77AF335C495}"/>
              </a:ext>
            </a:extLst>
          </p:cNvPr>
          <p:cNvSpPr txBox="1">
            <a:spLocks noChangeArrowheads="1"/>
          </p:cNvSpPr>
          <p:nvPr/>
        </p:nvSpPr>
        <p:spPr bwMode="auto">
          <a:xfrm>
            <a:off x="8035925" y="5476876"/>
            <a:ext cx="17843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一七之半</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祭祀与供献止息</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97" name="Text Box 29">
            <a:extLst>
              <a:ext uri="{FF2B5EF4-FFF2-40B4-BE49-F238E27FC236}">
                <a16:creationId xmlns:a16="http://schemas.microsoft.com/office/drawing/2014/main" id="{D8577ED2-3A71-4F44-A2CB-9565A42F312C}"/>
              </a:ext>
            </a:extLst>
          </p:cNvPr>
          <p:cNvSpPr txBox="1">
            <a:spLocks noChangeArrowheads="1"/>
          </p:cNvSpPr>
          <p:nvPr/>
        </p:nvSpPr>
        <p:spPr bwMode="auto">
          <a:xfrm>
            <a:off x="9489372" y="2754287"/>
            <a:ext cx="877163" cy="105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主耶稣</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第二次</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再来</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0" name="Rectangle 30">
            <a:extLst>
              <a:ext uri="{FF2B5EF4-FFF2-40B4-BE49-F238E27FC236}">
                <a16:creationId xmlns:a16="http://schemas.microsoft.com/office/drawing/2014/main" id="{C5BD74AE-FCC7-4FD6-B21C-36AF2773323F}"/>
              </a:ext>
            </a:extLst>
          </p:cNvPr>
          <p:cNvSpPr>
            <a:spLocks noChangeArrowheads="1"/>
          </p:cNvSpPr>
          <p:nvPr/>
        </p:nvSpPr>
        <p:spPr bwMode="auto">
          <a:xfrm>
            <a:off x="1479550" y="3090862"/>
            <a:ext cx="10985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出令重建</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耶路撒冷</a:t>
            </a:r>
          </a:p>
        </p:txBody>
      </p:sp>
      <p:sp>
        <p:nvSpPr>
          <p:cNvPr id="49181" name="Rectangle 29">
            <a:extLst>
              <a:ext uri="{FF2B5EF4-FFF2-40B4-BE49-F238E27FC236}">
                <a16:creationId xmlns:a16="http://schemas.microsoft.com/office/drawing/2014/main" id="{4E1A55EC-CE61-4FC8-857F-F271321BEBEC}"/>
              </a:ext>
            </a:extLst>
          </p:cNvPr>
          <p:cNvSpPr>
            <a:spLocks noChangeArrowheads="1"/>
          </p:cNvSpPr>
          <p:nvPr/>
        </p:nvSpPr>
        <p:spPr bwMode="auto">
          <a:xfrm>
            <a:off x="1481743" y="2299807"/>
            <a:ext cx="1338828"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BC44</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6</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亚达薛西王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2" name="Text Box 21">
            <a:extLst>
              <a:ext uri="{FF2B5EF4-FFF2-40B4-BE49-F238E27FC236}">
                <a16:creationId xmlns:a16="http://schemas.microsoft.com/office/drawing/2014/main" id="{B001225B-A917-4E50-8AAE-A5699E5BAEC0}"/>
              </a:ext>
            </a:extLst>
          </p:cNvPr>
          <p:cNvSpPr txBox="1">
            <a:spLocks noChangeArrowheads="1"/>
          </p:cNvSpPr>
          <p:nvPr/>
        </p:nvSpPr>
        <p:spPr bwMode="auto">
          <a:xfrm>
            <a:off x="5127625" y="5510214"/>
            <a:ext cx="22415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AD70</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罗马太子提多</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毁灭耶路撒冷和圣殿</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 name="Rectangle 29">
            <a:extLst>
              <a:ext uri="{FF2B5EF4-FFF2-40B4-BE49-F238E27FC236}">
                <a16:creationId xmlns:a16="http://schemas.microsoft.com/office/drawing/2014/main" id="{0C150639-4C42-4C14-8990-C790B78AA28E}"/>
              </a:ext>
            </a:extLst>
          </p:cNvPr>
          <p:cNvSpPr>
            <a:spLocks noChangeArrowheads="1"/>
          </p:cNvSpPr>
          <p:nvPr/>
        </p:nvSpPr>
        <p:spPr bwMode="auto">
          <a:xfrm>
            <a:off x="1819278" y="5484814"/>
            <a:ext cx="1569660"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397</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两约之间开始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3" name="Line 20">
            <a:extLst>
              <a:ext uri="{FF2B5EF4-FFF2-40B4-BE49-F238E27FC236}">
                <a16:creationId xmlns:a16="http://schemas.microsoft.com/office/drawing/2014/main" id="{530F6236-7F8F-4C6A-A6CC-35FACD9A5C2F}"/>
              </a:ext>
            </a:extLst>
          </p:cNvPr>
          <p:cNvSpPr>
            <a:spLocks noChangeShapeType="1"/>
          </p:cNvSpPr>
          <p:nvPr/>
        </p:nvSpPr>
        <p:spPr bwMode="auto">
          <a:xfrm>
            <a:off x="2364864" y="4927600"/>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2512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6">
            <a:extLst>
              <a:ext uri="{FF2B5EF4-FFF2-40B4-BE49-F238E27FC236}">
                <a16:creationId xmlns:a16="http://schemas.microsoft.com/office/drawing/2014/main" id="{E86B0644-0ACC-4AD8-99CE-1DB8B0C3D15C}"/>
              </a:ext>
            </a:extLst>
          </p:cNvPr>
          <p:cNvSpPr>
            <a:spLocks noChangeArrowheads="1"/>
          </p:cNvSpPr>
          <p:nvPr/>
        </p:nvSpPr>
        <p:spPr bwMode="auto">
          <a:xfrm>
            <a:off x="1819278" y="5530865"/>
            <a:ext cx="1569659"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4" name="Rectangle 31">
            <a:extLst>
              <a:ext uri="{FF2B5EF4-FFF2-40B4-BE49-F238E27FC236}">
                <a16:creationId xmlns:a16="http://schemas.microsoft.com/office/drawing/2014/main" id="{B4198954-836B-4372-945F-67583E5079E6}"/>
              </a:ext>
            </a:extLst>
          </p:cNvPr>
          <p:cNvSpPr>
            <a:spLocks noChangeArrowheads="1"/>
          </p:cNvSpPr>
          <p:nvPr/>
        </p:nvSpPr>
        <p:spPr bwMode="auto">
          <a:xfrm>
            <a:off x="5821363" y="5532438"/>
            <a:ext cx="823912" cy="38100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5" name="Rectangle 2">
            <a:extLst>
              <a:ext uri="{FF2B5EF4-FFF2-40B4-BE49-F238E27FC236}">
                <a16:creationId xmlns:a16="http://schemas.microsoft.com/office/drawing/2014/main" id="{7EB20471-4CC3-49EC-BFEE-095E27E16F1C}"/>
              </a:ext>
            </a:extLst>
          </p:cNvPr>
          <p:cNvSpPr>
            <a:spLocks noChangeArrowheads="1"/>
          </p:cNvSpPr>
          <p:nvPr/>
        </p:nvSpPr>
        <p:spPr bwMode="auto">
          <a:xfrm>
            <a:off x="7823200" y="3921126"/>
            <a:ext cx="2154238" cy="10064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6" name="Rectangle 3">
            <a:extLst>
              <a:ext uri="{FF2B5EF4-FFF2-40B4-BE49-F238E27FC236}">
                <a16:creationId xmlns:a16="http://schemas.microsoft.com/office/drawing/2014/main" id="{D3FB0111-3A19-4951-8EB0-27ED8E7CC17A}"/>
              </a:ext>
            </a:extLst>
          </p:cNvPr>
          <p:cNvSpPr>
            <a:spLocks noChangeArrowheads="1"/>
          </p:cNvSpPr>
          <p:nvPr/>
        </p:nvSpPr>
        <p:spPr bwMode="auto">
          <a:xfrm>
            <a:off x="2028825" y="3902076"/>
            <a:ext cx="3995738" cy="10255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7" name="Rectangle 4">
            <a:extLst>
              <a:ext uri="{FF2B5EF4-FFF2-40B4-BE49-F238E27FC236}">
                <a16:creationId xmlns:a16="http://schemas.microsoft.com/office/drawing/2014/main" id="{29E45059-8ADA-477A-988D-80217BC14A0D}"/>
              </a:ext>
            </a:extLst>
          </p:cNvPr>
          <p:cNvSpPr>
            <a:spLocks noChangeArrowheads="1"/>
          </p:cNvSpPr>
          <p:nvPr/>
        </p:nvSpPr>
        <p:spPr bwMode="auto">
          <a:xfrm>
            <a:off x="1524000" y="1"/>
            <a:ext cx="9144000" cy="1888803"/>
          </a:xfrm>
          <a:prstGeom prst="rect">
            <a:avLst/>
          </a:prstGeom>
          <a:solidFill>
            <a:srgbClr val="0033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73" name="Rectangle 5">
            <a:extLst>
              <a:ext uri="{FF2B5EF4-FFF2-40B4-BE49-F238E27FC236}">
                <a16:creationId xmlns:a16="http://schemas.microsoft.com/office/drawing/2014/main" id="{74A7C312-4F18-47CE-BE1F-D82EC62C37C2}"/>
              </a:ext>
            </a:extLst>
          </p:cNvPr>
          <p:cNvSpPr>
            <a:spLocks noChangeArrowheads="1"/>
          </p:cNvSpPr>
          <p:nvPr/>
        </p:nvSpPr>
        <p:spPr bwMode="auto">
          <a:xfrm>
            <a:off x="2028825" y="162296"/>
            <a:ext cx="8199437" cy="16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3000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但</a:t>
            </a:r>
            <a:r>
              <a:rPr kumimoji="1" lang="en-US" altLang="zh-CN"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9:26</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过了六十二个七，那（或译：有）受膏者必被剪除，一无所有；必有一王的民来毁灭这城和圣所，至终必如洪水冲没。必有争战，一直到底，荒凉的事已经定了。</a:t>
            </a:r>
            <a:endParaRPr kumimoji="1" lang="zh-TW"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
        <p:nvSpPr>
          <p:cNvPr id="49159" name="Rectangle 6">
            <a:extLst>
              <a:ext uri="{FF2B5EF4-FFF2-40B4-BE49-F238E27FC236}">
                <a16:creationId xmlns:a16="http://schemas.microsoft.com/office/drawing/2014/main" id="{2616E462-6C4C-4E18-9F8F-6E3287A524A3}"/>
              </a:ext>
            </a:extLst>
          </p:cNvPr>
          <p:cNvSpPr>
            <a:spLocks noChangeArrowheads="1"/>
          </p:cNvSpPr>
          <p:nvPr/>
        </p:nvSpPr>
        <p:spPr bwMode="auto">
          <a:xfrm>
            <a:off x="1510340" y="2293951"/>
            <a:ext cx="1312188"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0" name="Line 7">
            <a:extLst>
              <a:ext uri="{FF2B5EF4-FFF2-40B4-BE49-F238E27FC236}">
                <a16:creationId xmlns:a16="http://schemas.microsoft.com/office/drawing/2014/main" id="{DE197426-F034-4694-8659-523FC26DC48C}"/>
              </a:ext>
            </a:extLst>
          </p:cNvPr>
          <p:cNvSpPr>
            <a:spLocks noChangeShapeType="1"/>
          </p:cNvSpPr>
          <p:nvPr/>
        </p:nvSpPr>
        <p:spPr bwMode="auto">
          <a:xfrm>
            <a:off x="2028825" y="4927600"/>
            <a:ext cx="79581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1" name="Line 8">
            <a:extLst>
              <a:ext uri="{FF2B5EF4-FFF2-40B4-BE49-F238E27FC236}">
                <a16:creationId xmlns:a16="http://schemas.microsoft.com/office/drawing/2014/main" id="{F12FE2AE-B02E-44B6-9FD5-B0BC3E53E31F}"/>
              </a:ext>
            </a:extLst>
          </p:cNvPr>
          <p:cNvSpPr>
            <a:spLocks noChangeShapeType="1"/>
          </p:cNvSpPr>
          <p:nvPr/>
        </p:nvSpPr>
        <p:spPr bwMode="auto">
          <a:xfrm>
            <a:off x="2028825" y="3851276"/>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2" name="Line 10">
            <a:extLst>
              <a:ext uri="{FF2B5EF4-FFF2-40B4-BE49-F238E27FC236}">
                <a16:creationId xmlns:a16="http://schemas.microsoft.com/office/drawing/2014/main" id="{D7603F3E-4D10-4D14-AA2E-1F7143B3CF16}"/>
              </a:ext>
            </a:extLst>
          </p:cNvPr>
          <p:cNvSpPr>
            <a:spLocks noChangeShapeType="1"/>
          </p:cNvSpPr>
          <p:nvPr/>
        </p:nvSpPr>
        <p:spPr bwMode="auto">
          <a:xfrm>
            <a:off x="6032500" y="38671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3" name="Line 11">
            <a:extLst>
              <a:ext uri="{FF2B5EF4-FFF2-40B4-BE49-F238E27FC236}">
                <a16:creationId xmlns:a16="http://schemas.microsoft.com/office/drawing/2014/main" id="{4374CEA1-E0FD-4FA7-8E3B-0E9C23C8A729}"/>
              </a:ext>
            </a:extLst>
          </p:cNvPr>
          <p:cNvSpPr>
            <a:spLocks noChangeShapeType="1"/>
          </p:cNvSpPr>
          <p:nvPr/>
        </p:nvSpPr>
        <p:spPr bwMode="auto">
          <a:xfrm>
            <a:off x="2028825" y="4186238"/>
            <a:ext cx="39957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4" name="Text Box 12">
            <a:extLst>
              <a:ext uri="{FF2B5EF4-FFF2-40B4-BE49-F238E27FC236}">
                <a16:creationId xmlns:a16="http://schemas.microsoft.com/office/drawing/2014/main" id="{6A350763-6416-4BBB-BE92-3448F0BFAE6F}"/>
              </a:ext>
            </a:extLst>
          </p:cNvPr>
          <p:cNvSpPr txBox="1">
            <a:spLocks noChangeArrowheads="1"/>
          </p:cNvSpPr>
          <p:nvPr/>
        </p:nvSpPr>
        <p:spPr bwMode="auto">
          <a:xfrm>
            <a:off x="3313113" y="3973513"/>
            <a:ext cx="13271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六十九个七</a:t>
            </a:r>
            <a:endPar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5" name="Line 14">
            <a:extLst>
              <a:ext uri="{FF2B5EF4-FFF2-40B4-BE49-F238E27FC236}">
                <a16:creationId xmlns:a16="http://schemas.microsoft.com/office/drawing/2014/main" id="{799074F0-1001-4732-AC60-42D6B975FF32}"/>
              </a:ext>
            </a:extLst>
          </p:cNvPr>
          <p:cNvSpPr>
            <a:spLocks noChangeShapeType="1"/>
          </p:cNvSpPr>
          <p:nvPr/>
        </p:nvSpPr>
        <p:spPr bwMode="auto">
          <a:xfrm>
            <a:off x="7832725" y="3852864"/>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6" name="Line 15">
            <a:extLst>
              <a:ext uri="{FF2B5EF4-FFF2-40B4-BE49-F238E27FC236}">
                <a16:creationId xmlns:a16="http://schemas.microsoft.com/office/drawing/2014/main" id="{D13F547F-DBE0-441C-9D30-40D4A0941F13}"/>
              </a:ext>
            </a:extLst>
          </p:cNvPr>
          <p:cNvSpPr>
            <a:spLocks noChangeShapeType="1"/>
          </p:cNvSpPr>
          <p:nvPr/>
        </p:nvSpPr>
        <p:spPr bwMode="auto">
          <a:xfrm>
            <a:off x="9977438" y="38544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7" name="Rectangle 16">
            <a:extLst>
              <a:ext uri="{FF2B5EF4-FFF2-40B4-BE49-F238E27FC236}">
                <a16:creationId xmlns:a16="http://schemas.microsoft.com/office/drawing/2014/main" id="{CBA875CE-1D78-4A76-AA41-57721B3EE9E7}"/>
              </a:ext>
            </a:extLst>
          </p:cNvPr>
          <p:cNvSpPr>
            <a:spLocks noChangeArrowheads="1"/>
          </p:cNvSpPr>
          <p:nvPr/>
        </p:nvSpPr>
        <p:spPr bwMode="auto">
          <a:xfrm>
            <a:off x="5606376" y="2293616"/>
            <a:ext cx="1143675" cy="82264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8" name="Rectangle 17">
            <a:extLst>
              <a:ext uri="{FF2B5EF4-FFF2-40B4-BE49-F238E27FC236}">
                <a16:creationId xmlns:a16="http://schemas.microsoft.com/office/drawing/2014/main" id="{72CCAE71-84F8-4E72-BF9A-C161A9D3F01A}"/>
              </a:ext>
            </a:extLst>
          </p:cNvPr>
          <p:cNvSpPr>
            <a:spLocks noChangeArrowheads="1"/>
          </p:cNvSpPr>
          <p:nvPr/>
        </p:nvSpPr>
        <p:spPr bwMode="auto">
          <a:xfrm>
            <a:off x="5606376" y="3124092"/>
            <a:ext cx="1107996" cy="72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有受膏君</a:t>
            </a:r>
            <a:endParaRPr kumimoji="1" lang="en-US" altLang="zh-TW"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被剪除</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9" name="Text Box 18">
            <a:extLst>
              <a:ext uri="{FF2B5EF4-FFF2-40B4-BE49-F238E27FC236}">
                <a16:creationId xmlns:a16="http://schemas.microsoft.com/office/drawing/2014/main" id="{1B7526BA-27CA-4E26-9585-593AD356FA40}"/>
              </a:ext>
            </a:extLst>
          </p:cNvPr>
          <p:cNvSpPr txBox="1">
            <a:spLocks noChangeArrowheads="1"/>
          </p:cNvSpPr>
          <p:nvPr/>
        </p:nvSpPr>
        <p:spPr bwMode="auto">
          <a:xfrm>
            <a:off x="5606376" y="2295204"/>
            <a:ext cx="1107996" cy="82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0</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耶稣受难</a:t>
            </a:r>
            <a:endPar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0" name="AutoShape 19">
            <a:extLst>
              <a:ext uri="{FF2B5EF4-FFF2-40B4-BE49-F238E27FC236}">
                <a16:creationId xmlns:a16="http://schemas.microsoft.com/office/drawing/2014/main" id="{3E8B4311-69D4-4E24-A683-5C361F25A138}"/>
              </a:ext>
            </a:extLst>
          </p:cNvPr>
          <p:cNvSpPr>
            <a:spLocks noChangeArrowheads="1"/>
          </p:cNvSpPr>
          <p:nvPr/>
        </p:nvSpPr>
        <p:spPr bwMode="auto">
          <a:xfrm>
            <a:off x="3284539" y="2808288"/>
            <a:ext cx="2092325" cy="241300"/>
          </a:xfrm>
          <a:prstGeom prst="rightArrow">
            <a:avLst>
              <a:gd name="adj1" fmla="val 50000"/>
              <a:gd name="adj2" fmla="val 216776"/>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483</a:t>
            </a: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年</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1" name="Line 20">
            <a:extLst>
              <a:ext uri="{FF2B5EF4-FFF2-40B4-BE49-F238E27FC236}">
                <a16:creationId xmlns:a16="http://schemas.microsoft.com/office/drawing/2014/main" id="{B8135CCA-0CDE-44BB-B5E3-A76DEBA0FF09}"/>
              </a:ext>
            </a:extLst>
          </p:cNvPr>
          <p:cNvSpPr>
            <a:spLocks noChangeShapeType="1"/>
          </p:cNvSpPr>
          <p:nvPr/>
        </p:nvSpPr>
        <p:spPr bwMode="auto">
          <a:xfrm>
            <a:off x="6246813" y="4935539"/>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2" name="Text Box 22">
            <a:extLst>
              <a:ext uri="{FF2B5EF4-FFF2-40B4-BE49-F238E27FC236}">
                <a16:creationId xmlns:a16="http://schemas.microsoft.com/office/drawing/2014/main" id="{BD95160E-2A42-4783-AE84-88A32A19BD6C}"/>
              </a:ext>
            </a:extLst>
          </p:cNvPr>
          <p:cNvSpPr txBox="1">
            <a:spLocks noChangeArrowheads="1"/>
          </p:cNvSpPr>
          <p:nvPr/>
        </p:nvSpPr>
        <p:spPr bwMode="auto">
          <a:xfrm>
            <a:off x="6350000" y="4025901"/>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教会时代</a:t>
            </a:r>
          </a:p>
        </p:txBody>
      </p:sp>
      <p:sp>
        <p:nvSpPr>
          <p:cNvPr id="49173" name="Line 23">
            <a:extLst>
              <a:ext uri="{FF2B5EF4-FFF2-40B4-BE49-F238E27FC236}">
                <a16:creationId xmlns:a16="http://schemas.microsoft.com/office/drawing/2014/main" id="{A395538D-6E99-4CED-8A93-B148FDF90933}"/>
              </a:ext>
            </a:extLst>
          </p:cNvPr>
          <p:cNvSpPr>
            <a:spLocks noChangeShapeType="1"/>
          </p:cNvSpPr>
          <p:nvPr/>
        </p:nvSpPr>
        <p:spPr bwMode="auto">
          <a:xfrm>
            <a:off x="7823200" y="4192588"/>
            <a:ext cx="21542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4" name="Text Box 24">
            <a:extLst>
              <a:ext uri="{FF2B5EF4-FFF2-40B4-BE49-F238E27FC236}">
                <a16:creationId xmlns:a16="http://schemas.microsoft.com/office/drawing/2014/main" id="{754F9CB7-25A3-47CA-9480-DF214A5A738C}"/>
              </a:ext>
            </a:extLst>
          </p:cNvPr>
          <p:cNvSpPr txBox="1">
            <a:spLocks noChangeArrowheads="1"/>
          </p:cNvSpPr>
          <p:nvPr/>
        </p:nvSpPr>
        <p:spPr bwMode="auto">
          <a:xfrm>
            <a:off x="8370888" y="4008438"/>
            <a:ext cx="10985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最后一七</a:t>
            </a:r>
          </a:p>
        </p:txBody>
      </p:sp>
      <p:sp>
        <p:nvSpPr>
          <p:cNvPr id="49176" name="Text Box 26">
            <a:extLst>
              <a:ext uri="{FF2B5EF4-FFF2-40B4-BE49-F238E27FC236}">
                <a16:creationId xmlns:a16="http://schemas.microsoft.com/office/drawing/2014/main" id="{83B984C8-1215-4506-BF37-E5CC3CD4115F}"/>
              </a:ext>
            </a:extLst>
          </p:cNvPr>
          <p:cNvSpPr txBox="1">
            <a:spLocks noChangeArrowheads="1"/>
          </p:cNvSpPr>
          <p:nvPr/>
        </p:nvSpPr>
        <p:spPr bwMode="auto">
          <a:xfrm>
            <a:off x="7064375" y="2374901"/>
            <a:ext cx="15557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敌基督与</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犹太人缔约</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（重建圣殿）</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恢复献祭</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7" name="Line 27">
            <a:extLst>
              <a:ext uri="{FF2B5EF4-FFF2-40B4-BE49-F238E27FC236}">
                <a16:creationId xmlns:a16="http://schemas.microsoft.com/office/drawing/2014/main" id="{984D7F7E-2DCE-456A-BA21-41B78D292224}"/>
              </a:ext>
            </a:extLst>
          </p:cNvPr>
          <p:cNvSpPr>
            <a:spLocks noChangeShapeType="1"/>
          </p:cNvSpPr>
          <p:nvPr/>
        </p:nvSpPr>
        <p:spPr bwMode="auto">
          <a:xfrm>
            <a:off x="8924925" y="4932364"/>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8" name="Text Box 28">
            <a:extLst>
              <a:ext uri="{FF2B5EF4-FFF2-40B4-BE49-F238E27FC236}">
                <a16:creationId xmlns:a16="http://schemas.microsoft.com/office/drawing/2014/main" id="{64F0C12F-EE46-4F36-BEBA-F77AF335C495}"/>
              </a:ext>
            </a:extLst>
          </p:cNvPr>
          <p:cNvSpPr txBox="1">
            <a:spLocks noChangeArrowheads="1"/>
          </p:cNvSpPr>
          <p:nvPr/>
        </p:nvSpPr>
        <p:spPr bwMode="auto">
          <a:xfrm>
            <a:off x="8035925" y="5476876"/>
            <a:ext cx="17843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一七之半</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祭祀与供献止息</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97" name="Text Box 29">
            <a:extLst>
              <a:ext uri="{FF2B5EF4-FFF2-40B4-BE49-F238E27FC236}">
                <a16:creationId xmlns:a16="http://schemas.microsoft.com/office/drawing/2014/main" id="{D8577ED2-3A71-4F44-A2CB-9565A42F312C}"/>
              </a:ext>
            </a:extLst>
          </p:cNvPr>
          <p:cNvSpPr txBox="1">
            <a:spLocks noChangeArrowheads="1"/>
          </p:cNvSpPr>
          <p:nvPr/>
        </p:nvSpPr>
        <p:spPr bwMode="auto">
          <a:xfrm>
            <a:off x="9489372" y="2754287"/>
            <a:ext cx="877163" cy="105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主耶稣</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第二次</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再来</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0" name="Rectangle 30">
            <a:extLst>
              <a:ext uri="{FF2B5EF4-FFF2-40B4-BE49-F238E27FC236}">
                <a16:creationId xmlns:a16="http://schemas.microsoft.com/office/drawing/2014/main" id="{C5BD74AE-FCC7-4FD6-B21C-36AF2773323F}"/>
              </a:ext>
            </a:extLst>
          </p:cNvPr>
          <p:cNvSpPr>
            <a:spLocks noChangeArrowheads="1"/>
          </p:cNvSpPr>
          <p:nvPr/>
        </p:nvSpPr>
        <p:spPr bwMode="auto">
          <a:xfrm>
            <a:off x="1479550" y="3090862"/>
            <a:ext cx="10985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出令重建</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耶路撒冷</a:t>
            </a:r>
          </a:p>
        </p:txBody>
      </p:sp>
      <p:sp>
        <p:nvSpPr>
          <p:cNvPr id="49181" name="Rectangle 29">
            <a:extLst>
              <a:ext uri="{FF2B5EF4-FFF2-40B4-BE49-F238E27FC236}">
                <a16:creationId xmlns:a16="http://schemas.microsoft.com/office/drawing/2014/main" id="{4E1A55EC-CE61-4FC8-857F-F271321BEBEC}"/>
              </a:ext>
            </a:extLst>
          </p:cNvPr>
          <p:cNvSpPr>
            <a:spLocks noChangeArrowheads="1"/>
          </p:cNvSpPr>
          <p:nvPr/>
        </p:nvSpPr>
        <p:spPr bwMode="auto">
          <a:xfrm>
            <a:off x="1481743" y="2299807"/>
            <a:ext cx="1338828"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BC44</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6</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亚达薛西王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2" name="Text Box 21">
            <a:extLst>
              <a:ext uri="{FF2B5EF4-FFF2-40B4-BE49-F238E27FC236}">
                <a16:creationId xmlns:a16="http://schemas.microsoft.com/office/drawing/2014/main" id="{B001225B-A917-4E50-8AAE-A5699E5BAEC0}"/>
              </a:ext>
            </a:extLst>
          </p:cNvPr>
          <p:cNvSpPr txBox="1">
            <a:spLocks noChangeArrowheads="1"/>
          </p:cNvSpPr>
          <p:nvPr/>
        </p:nvSpPr>
        <p:spPr bwMode="auto">
          <a:xfrm>
            <a:off x="5127625" y="5510214"/>
            <a:ext cx="22415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AD70</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罗马太子提多</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毁灭耶路撒冷和圣殿</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 name="Rectangle 29">
            <a:extLst>
              <a:ext uri="{FF2B5EF4-FFF2-40B4-BE49-F238E27FC236}">
                <a16:creationId xmlns:a16="http://schemas.microsoft.com/office/drawing/2014/main" id="{0C150639-4C42-4C14-8990-C790B78AA28E}"/>
              </a:ext>
            </a:extLst>
          </p:cNvPr>
          <p:cNvSpPr>
            <a:spLocks noChangeArrowheads="1"/>
          </p:cNvSpPr>
          <p:nvPr/>
        </p:nvSpPr>
        <p:spPr bwMode="auto">
          <a:xfrm>
            <a:off x="1819278" y="5484814"/>
            <a:ext cx="1569660"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397</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两约之间开始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3" name="Line 20">
            <a:extLst>
              <a:ext uri="{FF2B5EF4-FFF2-40B4-BE49-F238E27FC236}">
                <a16:creationId xmlns:a16="http://schemas.microsoft.com/office/drawing/2014/main" id="{530F6236-7F8F-4C6A-A6CC-35FACD9A5C2F}"/>
              </a:ext>
            </a:extLst>
          </p:cNvPr>
          <p:cNvSpPr>
            <a:spLocks noChangeShapeType="1"/>
          </p:cNvSpPr>
          <p:nvPr/>
        </p:nvSpPr>
        <p:spPr bwMode="auto">
          <a:xfrm>
            <a:off x="2364864" y="4927600"/>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0854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6">
            <a:extLst>
              <a:ext uri="{FF2B5EF4-FFF2-40B4-BE49-F238E27FC236}">
                <a16:creationId xmlns:a16="http://schemas.microsoft.com/office/drawing/2014/main" id="{E86B0644-0ACC-4AD8-99CE-1DB8B0C3D15C}"/>
              </a:ext>
            </a:extLst>
          </p:cNvPr>
          <p:cNvSpPr>
            <a:spLocks noChangeArrowheads="1"/>
          </p:cNvSpPr>
          <p:nvPr/>
        </p:nvSpPr>
        <p:spPr bwMode="auto">
          <a:xfrm>
            <a:off x="1819278" y="5530865"/>
            <a:ext cx="1569659"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4" name="Rectangle 31">
            <a:extLst>
              <a:ext uri="{FF2B5EF4-FFF2-40B4-BE49-F238E27FC236}">
                <a16:creationId xmlns:a16="http://schemas.microsoft.com/office/drawing/2014/main" id="{B4198954-836B-4372-945F-67583E5079E6}"/>
              </a:ext>
            </a:extLst>
          </p:cNvPr>
          <p:cNvSpPr>
            <a:spLocks noChangeArrowheads="1"/>
          </p:cNvSpPr>
          <p:nvPr/>
        </p:nvSpPr>
        <p:spPr bwMode="auto">
          <a:xfrm>
            <a:off x="5821363" y="5532438"/>
            <a:ext cx="823912" cy="38100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5" name="Rectangle 2">
            <a:extLst>
              <a:ext uri="{FF2B5EF4-FFF2-40B4-BE49-F238E27FC236}">
                <a16:creationId xmlns:a16="http://schemas.microsoft.com/office/drawing/2014/main" id="{7EB20471-4CC3-49EC-BFEE-095E27E16F1C}"/>
              </a:ext>
            </a:extLst>
          </p:cNvPr>
          <p:cNvSpPr>
            <a:spLocks noChangeArrowheads="1"/>
          </p:cNvSpPr>
          <p:nvPr/>
        </p:nvSpPr>
        <p:spPr bwMode="auto">
          <a:xfrm>
            <a:off x="7823200" y="3921126"/>
            <a:ext cx="2154238" cy="10064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6" name="Rectangle 3">
            <a:extLst>
              <a:ext uri="{FF2B5EF4-FFF2-40B4-BE49-F238E27FC236}">
                <a16:creationId xmlns:a16="http://schemas.microsoft.com/office/drawing/2014/main" id="{D3FB0111-3A19-4951-8EB0-27ED8E7CC17A}"/>
              </a:ext>
            </a:extLst>
          </p:cNvPr>
          <p:cNvSpPr>
            <a:spLocks noChangeArrowheads="1"/>
          </p:cNvSpPr>
          <p:nvPr/>
        </p:nvSpPr>
        <p:spPr bwMode="auto">
          <a:xfrm>
            <a:off x="2028825" y="3902076"/>
            <a:ext cx="3995738" cy="10255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7" name="Rectangle 4">
            <a:extLst>
              <a:ext uri="{FF2B5EF4-FFF2-40B4-BE49-F238E27FC236}">
                <a16:creationId xmlns:a16="http://schemas.microsoft.com/office/drawing/2014/main" id="{29E45059-8ADA-477A-988D-80217BC14A0D}"/>
              </a:ext>
            </a:extLst>
          </p:cNvPr>
          <p:cNvSpPr>
            <a:spLocks noChangeArrowheads="1"/>
          </p:cNvSpPr>
          <p:nvPr/>
        </p:nvSpPr>
        <p:spPr bwMode="auto">
          <a:xfrm>
            <a:off x="1524000" y="2"/>
            <a:ext cx="9144000" cy="1712590"/>
          </a:xfrm>
          <a:prstGeom prst="rect">
            <a:avLst/>
          </a:prstGeom>
          <a:solidFill>
            <a:srgbClr val="0033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73" name="Rectangle 5">
            <a:extLst>
              <a:ext uri="{FF2B5EF4-FFF2-40B4-BE49-F238E27FC236}">
                <a16:creationId xmlns:a16="http://schemas.microsoft.com/office/drawing/2014/main" id="{74A7C312-4F18-47CE-BE1F-D82EC62C37C2}"/>
              </a:ext>
            </a:extLst>
          </p:cNvPr>
          <p:cNvSpPr>
            <a:spLocks noChangeArrowheads="1"/>
          </p:cNvSpPr>
          <p:nvPr/>
        </p:nvSpPr>
        <p:spPr bwMode="auto">
          <a:xfrm>
            <a:off x="2028825" y="162296"/>
            <a:ext cx="8199437" cy="87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3000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但</a:t>
            </a:r>
            <a:r>
              <a:rPr kumimoji="1" lang="en-US" altLang="zh-CN"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9:27a</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一七之内，他必与许多人坚定盟约；一七之半，他必使祭祀与供献止息。</a:t>
            </a:r>
            <a:endParaRPr kumimoji="1" lang="zh-TW"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
        <p:nvSpPr>
          <p:cNvPr id="49159" name="Rectangle 6">
            <a:extLst>
              <a:ext uri="{FF2B5EF4-FFF2-40B4-BE49-F238E27FC236}">
                <a16:creationId xmlns:a16="http://schemas.microsoft.com/office/drawing/2014/main" id="{2616E462-6C4C-4E18-9F8F-6E3287A524A3}"/>
              </a:ext>
            </a:extLst>
          </p:cNvPr>
          <p:cNvSpPr>
            <a:spLocks noChangeArrowheads="1"/>
          </p:cNvSpPr>
          <p:nvPr/>
        </p:nvSpPr>
        <p:spPr bwMode="auto">
          <a:xfrm>
            <a:off x="1510340" y="2293951"/>
            <a:ext cx="1312188"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0" name="Line 7">
            <a:extLst>
              <a:ext uri="{FF2B5EF4-FFF2-40B4-BE49-F238E27FC236}">
                <a16:creationId xmlns:a16="http://schemas.microsoft.com/office/drawing/2014/main" id="{DE197426-F034-4694-8659-523FC26DC48C}"/>
              </a:ext>
            </a:extLst>
          </p:cNvPr>
          <p:cNvSpPr>
            <a:spLocks noChangeShapeType="1"/>
          </p:cNvSpPr>
          <p:nvPr/>
        </p:nvSpPr>
        <p:spPr bwMode="auto">
          <a:xfrm>
            <a:off x="2028825" y="4927600"/>
            <a:ext cx="79581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1" name="Line 8">
            <a:extLst>
              <a:ext uri="{FF2B5EF4-FFF2-40B4-BE49-F238E27FC236}">
                <a16:creationId xmlns:a16="http://schemas.microsoft.com/office/drawing/2014/main" id="{F12FE2AE-B02E-44B6-9FD5-B0BC3E53E31F}"/>
              </a:ext>
            </a:extLst>
          </p:cNvPr>
          <p:cNvSpPr>
            <a:spLocks noChangeShapeType="1"/>
          </p:cNvSpPr>
          <p:nvPr/>
        </p:nvSpPr>
        <p:spPr bwMode="auto">
          <a:xfrm>
            <a:off x="2028825" y="3851276"/>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2" name="Line 10">
            <a:extLst>
              <a:ext uri="{FF2B5EF4-FFF2-40B4-BE49-F238E27FC236}">
                <a16:creationId xmlns:a16="http://schemas.microsoft.com/office/drawing/2014/main" id="{D7603F3E-4D10-4D14-AA2E-1F7143B3CF16}"/>
              </a:ext>
            </a:extLst>
          </p:cNvPr>
          <p:cNvSpPr>
            <a:spLocks noChangeShapeType="1"/>
          </p:cNvSpPr>
          <p:nvPr/>
        </p:nvSpPr>
        <p:spPr bwMode="auto">
          <a:xfrm>
            <a:off x="6032500" y="38671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3" name="Line 11">
            <a:extLst>
              <a:ext uri="{FF2B5EF4-FFF2-40B4-BE49-F238E27FC236}">
                <a16:creationId xmlns:a16="http://schemas.microsoft.com/office/drawing/2014/main" id="{4374CEA1-E0FD-4FA7-8E3B-0E9C23C8A729}"/>
              </a:ext>
            </a:extLst>
          </p:cNvPr>
          <p:cNvSpPr>
            <a:spLocks noChangeShapeType="1"/>
          </p:cNvSpPr>
          <p:nvPr/>
        </p:nvSpPr>
        <p:spPr bwMode="auto">
          <a:xfrm>
            <a:off x="2028825" y="4186238"/>
            <a:ext cx="39957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4" name="Text Box 12">
            <a:extLst>
              <a:ext uri="{FF2B5EF4-FFF2-40B4-BE49-F238E27FC236}">
                <a16:creationId xmlns:a16="http://schemas.microsoft.com/office/drawing/2014/main" id="{6A350763-6416-4BBB-BE92-3448F0BFAE6F}"/>
              </a:ext>
            </a:extLst>
          </p:cNvPr>
          <p:cNvSpPr txBox="1">
            <a:spLocks noChangeArrowheads="1"/>
          </p:cNvSpPr>
          <p:nvPr/>
        </p:nvSpPr>
        <p:spPr bwMode="auto">
          <a:xfrm>
            <a:off x="3313113" y="3973513"/>
            <a:ext cx="13271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六十九个七</a:t>
            </a:r>
            <a:endPar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5" name="Line 14">
            <a:extLst>
              <a:ext uri="{FF2B5EF4-FFF2-40B4-BE49-F238E27FC236}">
                <a16:creationId xmlns:a16="http://schemas.microsoft.com/office/drawing/2014/main" id="{799074F0-1001-4732-AC60-42D6B975FF32}"/>
              </a:ext>
            </a:extLst>
          </p:cNvPr>
          <p:cNvSpPr>
            <a:spLocks noChangeShapeType="1"/>
          </p:cNvSpPr>
          <p:nvPr/>
        </p:nvSpPr>
        <p:spPr bwMode="auto">
          <a:xfrm>
            <a:off x="7832725" y="3852864"/>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6" name="Line 15">
            <a:extLst>
              <a:ext uri="{FF2B5EF4-FFF2-40B4-BE49-F238E27FC236}">
                <a16:creationId xmlns:a16="http://schemas.microsoft.com/office/drawing/2014/main" id="{D13F547F-DBE0-441C-9D30-40D4A0941F13}"/>
              </a:ext>
            </a:extLst>
          </p:cNvPr>
          <p:cNvSpPr>
            <a:spLocks noChangeShapeType="1"/>
          </p:cNvSpPr>
          <p:nvPr/>
        </p:nvSpPr>
        <p:spPr bwMode="auto">
          <a:xfrm>
            <a:off x="9977438" y="38544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7" name="Rectangle 16">
            <a:extLst>
              <a:ext uri="{FF2B5EF4-FFF2-40B4-BE49-F238E27FC236}">
                <a16:creationId xmlns:a16="http://schemas.microsoft.com/office/drawing/2014/main" id="{CBA875CE-1D78-4A76-AA41-57721B3EE9E7}"/>
              </a:ext>
            </a:extLst>
          </p:cNvPr>
          <p:cNvSpPr>
            <a:spLocks noChangeArrowheads="1"/>
          </p:cNvSpPr>
          <p:nvPr/>
        </p:nvSpPr>
        <p:spPr bwMode="auto">
          <a:xfrm>
            <a:off x="5606376" y="2293616"/>
            <a:ext cx="1143675" cy="82264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8" name="Rectangle 17">
            <a:extLst>
              <a:ext uri="{FF2B5EF4-FFF2-40B4-BE49-F238E27FC236}">
                <a16:creationId xmlns:a16="http://schemas.microsoft.com/office/drawing/2014/main" id="{72CCAE71-84F8-4E72-BF9A-C161A9D3F01A}"/>
              </a:ext>
            </a:extLst>
          </p:cNvPr>
          <p:cNvSpPr>
            <a:spLocks noChangeArrowheads="1"/>
          </p:cNvSpPr>
          <p:nvPr/>
        </p:nvSpPr>
        <p:spPr bwMode="auto">
          <a:xfrm>
            <a:off x="5606376" y="3124092"/>
            <a:ext cx="1107996" cy="72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有受膏君</a:t>
            </a:r>
            <a:endParaRPr kumimoji="1" lang="en-US" altLang="zh-TW"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被剪除</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9" name="Text Box 18">
            <a:extLst>
              <a:ext uri="{FF2B5EF4-FFF2-40B4-BE49-F238E27FC236}">
                <a16:creationId xmlns:a16="http://schemas.microsoft.com/office/drawing/2014/main" id="{1B7526BA-27CA-4E26-9585-593AD356FA40}"/>
              </a:ext>
            </a:extLst>
          </p:cNvPr>
          <p:cNvSpPr txBox="1">
            <a:spLocks noChangeArrowheads="1"/>
          </p:cNvSpPr>
          <p:nvPr/>
        </p:nvSpPr>
        <p:spPr bwMode="auto">
          <a:xfrm>
            <a:off x="5606376" y="2295204"/>
            <a:ext cx="1107996" cy="82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0</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耶稣受难</a:t>
            </a:r>
            <a:endPar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0" name="AutoShape 19">
            <a:extLst>
              <a:ext uri="{FF2B5EF4-FFF2-40B4-BE49-F238E27FC236}">
                <a16:creationId xmlns:a16="http://schemas.microsoft.com/office/drawing/2014/main" id="{3E8B4311-69D4-4E24-A683-5C361F25A138}"/>
              </a:ext>
            </a:extLst>
          </p:cNvPr>
          <p:cNvSpPr>
            <a:spLocks noChangeArrowheads="1"/>
          </p:cNvSpPr>
          <p:nvPr/>
        </p:nvSpPr>
        <p:spPr bwMode="auto">
          <a:xfrm>
            <a:off x="3284539" y="2808288"/>
            <a:ext cx="2092325" cy="241300"/>
          </a:xfrm>
          <a:prstGeom prst="rightArrow">
            <a:avLst>
              <a:gd name="adj1" fmla="val 50000"/>
              <a:gd name="adj2" fmla="val 216776"/>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483</a:t>
            </a: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年</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1" name="Line 20">
            <a:extLst>
              <a:ext uri="{FF2B5EF4-FFF2-40B4-BE49-F238E27FC236}">
                <a16:creationId xmlns:a16="http://schemas.microsoft.com/office/drawing/2014/main" id="{B8135CCA-0CDE-44BB-B5E3-A76DEBA0FF09}"/>
              </a:ext>
            </a:extLst>
          </p:cNvPr>
          <p:cNvSpPr>
            <a:spLocks noChangeShapeType="1"/>
          </p:cNvSpPr>
          <p:nvPr/>
        </p:nvSpPr>
        <p:spPr bwMode="auto">
          <a:xfrm>
            <a:off x="6246813" y="4935539"/>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2" name="Text Box 22">
            <a:extLst>
              <a:ext uri="{FF2B5EF4-FFF2-40B4-BE49-F238E27FC236}">
                <a16:creationId xmlns:a16="http://schemas.microsoft.com/office/drawing/2014/main" id="{BD95160E-2A42-4783-AE84-88A32A19BD6C}"/>
              </a:ext>
            </a:extLst>
          </p:cNvPr>
          <p:cNvSpPr txBox="1">
            <a:spLocks noChangeArrowheads="1"/>
          </p:cNvSpPr>
          <p:nvPr/>
        </p:nvSpPr>
        <p:spPr bwMode="auto">
          <a:xfrm>
            <a:off x="6350000" y="4025901"/>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教会时代</a:t>
            </a:r>
          </a:p>
        </p:txBody>
      </p:sp>
      <p:sp>
        <p:nvSpPr>
          <p:cNvPr id="49173" name="Line 23">
            <a:extLst>
              <a:ext uri="{FF2B5EF4-FFF2-40B4-BE49-F238E27FC236}">
                <a16:creationId xmlns:a16="http://schemas.microsoft.com/office/drawing/2014/main" id="{A395538D-6E99-4CED-8A93-B148FDF90933}"/>
              </a:ext>
            </a:extLst>
          </p:cNvPr>
          <p:cNvSpPr>
            <a:spLocks noChangeShapeType="1"/>
          </p:cNvSpPr>
          <p:nvPr/>
        </p:nvSpPr>
        <p:spPr bwMode="auto">
          <a:xfrm>
            <a:off x="7823200" y="4192588"/>
            <a:ext cx="21542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4" name="Text Box 24">
            <a:extLst>
              <a:ext uri="{FF2B5EF4-FFF2-40B4-BE49-F238E27FC236}">
                <a16:creationId xmlns:a16="http://schemas.microsoft.com/office/drawing/2014/main" id="{754F9CB7-25A3-47CA-9480-DF214A5A738C}"/>
              </a:ext>
            </a:extLst>
          </p:cNvPr>
          <p:cNvSpPr txBox="1">
            <a:spLocks noChangeArrowheads="1"/>
          </p:cNvSpPr>
          <p:nvPr/>
        </p:nvSpPr>
        <p:spPr bwMode="auto">
          <a:xfrm>
            <a:off x="8370888" y="4008438"/>
            <a:ext cx="10985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最后一七</a:t>
            </a:r>
          </a:p>
        </p:txBody>
      </p:sp>
      <p:sp>
        <p:nvSpPr>
          <p:cNvPr id="49176" name="Text Box 26">
            <a:extLst>
              <a:ext uri="{FF2B5EF4-FFF2-40B4-BE49-F238E27FC236}">
                <a16:creationId xmlns:a16="http://schemas.microsoft.com/office/drawing/2014/main" id="{83B984C8-1215-4506-BF37-E5CC3CD4115F}"/>
              </a:ext>
            </a:extLst>
          </p:cNvPr>
          <p:cNvSpPr txBox="1">
            <a:spLocks noChangeArrowheads="1"/>
          </p:cNvSpPr>
          <p:nvPr/>
        </p:nvSpPr>
        <p:spPr bwMode="auto">
          <a:xfrm>
            <a:off x="7064375" y="2374901"/>
            <a:ext cx="15557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敌基督与</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犹太人缔约</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（重建圣殿）</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恢复献祭</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7" name="Line 27">
            <a:extLst>
              <a:ext uri="{FF2B5EF4-FFF2-40B4-BE49-F238E27FC236}">
                <a16:creationId xmlns:a16="http://schemas.microsoft.com/office/drawing/2014/main" id="{984D7F7E-2DCE-456A-BA21-41B78D292224}"/>
              </a:ext>
            </a:extLst>
          </p:cNvPr>
          <p:cNvSpPr>
            <a:spLocks noChangeShapeType="1"/>
          </p:cNvSpPr>
          <p:nvPr/>
        </p:nvSpPr>
        <p:spPr bwMode="auto">
          <a:xfrm>
            <a:off x="8924925" y="4932364"/>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8" name="Text Box 28">
            <a:extLst>
              <a:ext uri="{FF2B5EF4-FFF2-40B4-BE49-F238E27FC236}">
                <a16:creationId xmlns:a16="http://schemas.microsoft.com/office/drawing/2014/main" id="{64F0C12F-EE46-4F36-BEBA-F77AF335C495}"/>
              </a:ext>
            </a:extLst>
          </p:cNvPr>
          <p:cNvSpPr txBox="1">
            <a:spLocks noChangeArrowheads="1"/>
          </p:cNvSpPr>
          <p:nvPr/>
        </p:nvSpPr>
        <p:spPr bwMode="auto">
          <a:xfrm>
            <a:off x="8035925" y="5476876"/>
            <a:ext cx="17843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一七之半</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祭祀与供献止息</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97" name="Text Box 29">
            <a:extLst>
              <a:ext uri="{FF2B5EF4-FFF2-40B4-BE49-F238E27FC236}">
                <a16:creationId xmlns:a16="http://schemas.microsoft.com/office/drawing/2014/main" id="{D8577ED2-3A71-4F44-A2CB-9565A42F312C}"/>
              </a:ext>
            </a:extLst>
          </p:cNvPr>
          <p:cNvSpPr txBox="1">
            <a:spLocks noChangeArrowheads="1"/>
          </p:cNvSpPr>
          <p:nvPr/>
        </p:nvSpPr>
        <p:spPr bwMode="auto">
          <a:xfrm>
            <a:off x="9489372" y="2754287"/>
            <a:ext cx="877163" cy="105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主耶稣</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第二次</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再来</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0" name="Rectangle 30">
            <a:extLst>
              <a:ext uri="{FF2B5EF4-FFF2-40B4-BE49-F238E27FC236}">
                <a16:creationId xmlns:a16="http://schemas.microsoft.com/office/drawing/2014/main" id="{C5BD74AE-FCC7-4FD6-B21C-36AF2773323F}"/>
              </a:ext>
            </a:extLst>
          </p:cNvPr>
          <p:cNvSpPr>
            <a:spLocks noChangeArrowheads="1"/>
          </p:cNvSpPr>
          <p:nvPr/>
        </p:nvSpPr>
        <p:spPr bwMode="auto">
          <a:xfrm>
            <a:off x="1479550" y="3090862"/>
            <a:ext cx="10985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出令重建</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耶路撒冷</a:t>
            </a:r>
          </a:p>
        </p:txBody>
      </p:sp>
      <p:sp>
        <p:nvSpPr>
          <p:cNvPr id="49181" name="Rectangle 29">
            <a:extLst>
              <a:ext uri="{FF2B5EF4-FFF2-40B4-BE49-F238E27FC236}">
                <a16:creationId xmlns:a16="http://schemas.microsoft.com/office/drawing/2014/main" id="{4E1A55EC-CE61-4FC8-857F-F271321BEBEC}"/>
              </a:ext>
            </a:extLst>
          </p:cNvPr>
          <p:cNvSpPr>
            <a:spLocks noChangeArrowheads="1"/>
          </p:cNvSpPr>
          <p:nvPr/>
        </p:nvSpPr>
        <p:spPr bwMode="auto">
          <a:xfrm>
            <a:off x="1481743" y="2299807"/>
            <a:ext cx="1338828"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BC44</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6</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亚达薛西王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2" name="Text Box 21">
            <a:extLst>
              <a:ext uri="{FF2B5EF4-FFF2-40B4-BE49-F238E27FC236}">
                <a16:creationId xmlns:a16="http://schemas.microsoft.com/office/drawing/2014/main" id="{B001225B-A917-4E50-8AAE-A5699E5BAEC0}"/>
              </a:ext>
            </a:extLst>
          </p:cNvPr>
          <p:cNvSpPr txBox="1">
            <a:spLocks noChangeArrowheads="1"/>
          </p:cNvSpPr>
          <p:nvPr/>
        </p:nvSpPr>
        <p:spPr bwMode="auto">
          <a:xfrm>
            <a:off x="5127625" y="5510214"/>
            <a:ext cx="22415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AD70</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罗马太子提多</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毁灭耶路撒冷和圣殿</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 name="Rectangle 29">
            <a:extLst>
              <a:ext uri="{FF2B5EF4-FFF2-40B4-BE49-F238E27FC236}">
                <a16:creationId xmlns:a16="http://schemas.microsoft.com/office/drawing/2014/main" id="{0C150639-4C42-4C14-8990-C790B78AA28E}"/>
              </a:ext>
            </a:extLst>
          </p:cNvPr>
          <p:cNvSpPr>
            <a:spLocks noChangeArrowheads="1"/>
          </p:cNvSpPr>
          <p:nvPr/>
        </p:nvSpPr>
        <p:spPr bwMode="auto">
          <a:xfrm>
            <a:off x="1819278" y="5484814"/>
            <a:ext cx="1569660"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397</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两约之间开始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3" name="Line 20">
            <a:extLst>
              <a:ext uri="{FF2B5EF4-FFF2-40B4-BE49-F238E27FC236}">
                <a16:creationId xmlns:a16="http://schemas.microsoft.com/office/drawing/2014/main" id="{530F6236-7F8F-4C6A-A6CC-35FACD9A5C2F}"/>
              </a:ext>
            </a:extLst>
          </p:cNvPr>
          <p:cNvSpPr>
            <a:spLocks noChangeShapeType="1"/>
          </p:cNvSpPr>
          <p:nvPr/>
        </p:nvSpPr>
        <p:spPr bwMode="auto">
          <a:xfrm>
            <a:off x="2364864" y="4927600"/>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27134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6">
            <a:extLst>
              <a:ext uri="{FF2B5EF4-FFF2-40B4-BE49-F238E27FC236}">
                <a16:creationId xmlns:a16="http://schemas.microsoft.com/office/drawing/2014/main" id="{E86B0644-0ACC-4AD8-99CE-1DB8B0C3D15C}"/>
              </a:ext>
            </a:extLst>
          </p:cNvPr>
          <p:cNvSpPr>
            <a:spLocks noChangeArrowheads="1"/>
          </p:cNvSpPr>
          <p:nvPr/>
        </p:nvSpPr>
        <p:spPr bwMode="auto">
          <a:xfrm>
            <a:off x="1819278" y="5530865"/>
            <a:ext cx="1569659"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4" name="Rectangle 31">
            <a:extLst>
              <a:ext uri="{FF2B5EF4-FFF2-40B4-BE49-F238E27FC236}">
                <a16:creationId xmlns:a16="http://schemas.microsoft.com/office/drawing/2014/main" id="{B4198954-836B-4372-945F-67583E5079E6}"/>
              </a:ext>
            </a:extLst>
          </p:cNvPr>
          <p:cNvSpPr>
            <a:spLocks noChangeArrowheads="1"/>
          </p:cNvSpPr>
          <p:nvPr/>
        </p:nvSpPr>
        <p:spPr bwMode="auto">
          <a:xfrm>
            <a:off x="5821363" y="5532438"/>
            <a:ext cx="823912" cy="38100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5" name="Rectangle 2">
            <a:extLst>
              <a:ext uri="{FF2B5EF4-FFF2-40B4-BE49-F238E27FC236}">
                <a16:creationId xmlns:a16="http://schemas.microsoft.com/office/drawing/2014/main" id="{7EB20471-4CC3-49EC-BFEE-095E27E16F1C}"/>
              </a:ext>
            </a:extLst>
          </p:cNvPr>
          <p:cNvSpPr>
            <a:spLocks noChangeArrowheads="1"/>
          </p:cNvSpPr>
          <p:nvPr/>
        </p:nvSpPr>
        <p:spPr bwMode="auto">
          <a:xfrm>
            <a:off x="7823200" y="3921126"/>
            <a:ext cx="2154238" cy="10064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6" name="Rectangle 3">
            <a:extLst>
              <a:ext uri="{FF2B5EF4-FFF2-40B4-BE49-F238E27FC236}">
                <a16:creationId xmlns:a16="http://schemas.microsoft.com/office/drawing/2014/main" id="{D3FB0111-3A19-4951-8EB0-27ED8E7CC17A}"/>
              </a:ext>
            </a:extLst>
          </p:cNvPr>
          <p:cNvSpPr>
            <a:spLocks noChangeArrowheads="1"/>
          </p:cNvSpPr>
          <p:nvPr/>
        </p:nvSpPr>
        <p:spPr bwMode="auto">
          <a:xfrm>
            <a:off x="2028825" y="3902076"/>
            <a:ext cx="3995738" cy="10255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7" name="Rectangle 4">
            <a:extLst>
              <a:ext uri="{FF2B5EF4-FFF2-40B4-BE49-F238E27FC236}">
                <a16:creationId xmlns:a16="http://schemas.microsoft.com/office/drawing/2014/main" id="{29E45059-8ADA-477A-988D-80217BC14A0D}"/>
              </a:ext>
            </a:extLst>
          </p:cNvPr>
          <p:cNvSpPr>
            <a:spLocks noChangeArrowheads="1"/>
          </p:cNvSpPr>
          <p:nvPr/>
        </p:nvSpPr>
        <p:spPr bwMode="auto">
          <a:xfrm>
            <a:off x="1524000" y="2"/>
            <a:ext cx="9144000" cy="1712590"/>
          </a:xfrm>
          <a:prstGeom prst="rect">
            <a:avLst/>
          </a:prstGeom>
          <a:solidFill>
            <a:srgbClr val="0033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73" name="Rectangle 5">
            <a:extLst>
              <a:ext uri="{FF2B5EF4-FFF2-40B4-BE49-F238E27FC236}">
                <a16:creationId xmlns:a16="http://schemas.microsoft.com/office/drawing/2014/main" id="{74A7C312-4F18-47CE-BE1F-D82EC62C37C2}"/>
              </a:ext>
            </a:extLst>
          </p:cNvPr>
          <p:cNvSpPr>
            <a:spLocks noChangeArrowheads="1"/>
          </p:cNvSpPr>
          <p:nvPr/>
        </p:nvSpPr>
        <p:spPr bwMode="auto">
          <a:xfrm>
            <a:off x="2028825" y="162296"/>
            <a:ext cx="8199437" cy="1243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3000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但</a:t>
            </a:r>
            <a:r>
              <a:rPr kumimoji="1" lang="en-US" altLang="zh-CN"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9:27b</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rPr>
              <a:t>那行毁坏可憎（或译：使地荒凉的）的如飞而来，并且有忿怒倾在那行毁坏的身上（或作：倾在那荒凉之地），直到所定的结局。</a:t>
            </a:r>
            <a:endParaRPr kumimoji="1" lang="zh-TW" altLang="en-US" sz="2000" b="1" i="0" u="none" strike="noStrike" kern="1200" cap="none" spc="0" normalizeH="0" baseline="0" noProof="0" dirty="0">
              <a:ln>
                <a:noFill/>
              </a:ln>
              <a:solidFill>
                <a:srgbClr val="FFFFFF"/>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
        <p:nvSpPr>
          <p:cNvPr id="49159" name="Rectangle 6">
            <a:extLst>
              <a:ext uri="{FF2B5EF4-FFF2-40B4-BE49-F238E27FC236}">
                <a16:creationId xmlns:a16="http://schemas.microsoft.com/office/drawing/2014/main" id="{2616E462-6C4C-4E18-9F8F-6E3287A524A3}"/>
              </a:ext>
            </a:extLst>
          </p:cNvPr>
          <p:cNvSpPr>
            <a:spLocks noChangeArrowheads="1"/>
          </p:cNvSpPr>
          <p:nvPr/>
        </p:nvSpPr>
        <p:spPr bwMode="auto">
          <a:xfrm>
            <a:off x="1510340" y="2293951"/>
            <a:ext cx="1312188"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0" name="Line 7">
            <a:extLst>
              <a:ext uri="{FF2B5EF4-FFF2-40B4-BE49-F238E27FC236}">
                <a16:creationId xmlns:a16="http://schemas.microsoft.com/office/drawing/2014/main" id="{DE197426-F034-4694-8659-523FC26DC48C}"/>
              </a:ext>
            </a:extLst>
          </p:cNvPr>
          <p:cNvSpPr>
            <a:spLocks noChangeShapeType="1"/>
          </p:cNvSpPr>
          <p:nvPr/>
        </p:nvSpPr>
        <p:spPr bwMode="auto">
          <a:xfrm>
            <a:off x="2028825" y="4927600"/>
            <a:ext cx="79581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1" name="Line 8">
            <a:extLst>
              <a:ext uri="{FF2B5EF4-FFF2-40B4-BE49-F238E27FC236}">
                <a16:creationId xmlns:a16="http://schemas.microsoft.com/office/drawing/2014/main" id="{F12FE2AE-B02E-44B6-9FD5-B0BC3E53E31F}"/>
              </a:ext>
            </a:extLst>
          </p:cNvPr>
          <p:cNvSpPr>
            <a:spLocks noChangeShapeType="1"/>
          </p:cNvSpPr>
          <p:nvPr/>
        </p:nvSpPr>
        <p:spPr bwMode="auto">
          <a:xfrm>
            <a:off x="2028825" y="3851276"/>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2" name="Line 10">
            <a:extLst>
              <a:ext uri="{FF2B5EF4-FFF2-40B4-BE49-F238E27FC236}">
                <a16:creationId xmlns:a16="http://schemas.microsoft.com/office/drawing/2014/main" id="{D7603F3E-4D10-4D14-AA2E-1F7143B3CF16}"/>
              </a:ext>
            </a:extLst>
          </p:cNvPr>
          <p:cNvSpPr>
            <a:spLocks noChangeShapeType="1"/>
          </p:cNvSpPr>
          <p:nvPr/>
        </p:nvSpPr>
        <p:spPr bwMode="auto">
          <a:xfrm>
            <a:off x="6032500" y="38671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3" name="Line 11">
            <a:extLst>
              <a:ext uri="{FF2B5EF4-FFF2-40B4-BE49-F238E27FC236}">
                <a16:creationId xmlns:a16="http://schemas.microsoft.com/office/drawing/2014/main" id="{4374CEA1-E0FD-4FA7-8E3B-0E9C23C8A729}"/>
              </a:ext>
            </a:extLst>
          </p:cNvPr>
          <p:cNvSpPr>
            <a:spLocks noChangeShapeType="1"/>
          </p:cNvSpPr>
          <p:nvPr/>
        </p:nvSpPr>
        <p:spPr bwMode="auto">
          <a:xfrm>
            <a:off x="2028825" y="4186238"/>
            <a:ext cx="39957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4" name="Text Box 12">
            <a:extLst>
              <a:ext uri="{FF2B5EF4-FFF2-40B4-BE49-F238E27FC236}">
                <a16:creationId xmlns:a16="http://schemas.microsoft.com/office/drawing/2014/main" id="{6A350763-6416-4BBB-BE92-3448F0BFAE6F}"/>
              </a:ext>
            </a:extLst>
          </p:cNvPr>
          <p:cNvSpPr txBox="1">
            <a:spLocks noChangeArrowheads="1"/>
          </p:cNvSpPr>
          <p:nvPr/>
        </p:nvSpPr>
        <p:spPr bwMode="auto">
          <a:xfrm>
            <a:off x="3313113" y="3973513"/>
            <a:ext cx="13271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六十九个七</a:t>
            </a:r>
            <a:endPar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5" name="Line 14">
            <a:extLst>
              <a:ext uri="{FF2B5EF4-FFF2-40B4-BE49-F238E27FC236}">
                <a16:creationId xmlns:a16="http://schemas.microsoft.com/office/drawing/2014/main" id="{799074F0-1001-4732-AC60-42D6B975FF32}"/>
              </a:ext>
            </a:extLst>
          </p:cNvPr>
          <p:cNvSpPr>
            <a:spLocks noChangeShapeType="1"/>
          </p:cNvSpPr>
          <p:nvPr/>
        </p:nvSpPr>
        <p:spPr bwMode="auto">
          <a:xfrm>
            <a:off x="7832725" y="3852864"/>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6" name="Line 15">
            <a:extLst>
              <a:ext uri="{FF2B5EF4-FFF2-40B4-BE49-F238E27FC236}">
                <a16:creationId xmlns:a16="http://schemas.microsoft.com/office/drawing/2014/main" id="{D13F547F-DBE0-441C-9D30-40D4A0941F13}"/>
              </a:ext>
            </a:extLst>
          </p:cNvPr>
          <p:cNvSpPr>
            <a:spLocks noChangeShapeType="1"/>
          </p:cNvSpPr>
          <p:nvPr/>
        </p:nvSpPr>
        <p:spPr bwMode="auto">
          <a:xfrm>
            <a:off x="9977438" y="38544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7" name="Rectangle 16">
            <a:extLst>
              <a:ext uri="{FF2B5EF4-FFF2-40B4-BE49-F238E27FC236}">
                <a16:creationId xmlns:a16="http://schemas.microsoft.com/office/drawing/2014/main" id="{CBA875CE-1D78-4A76-AA41-57721B3EE9E7}"/>
              </a:ext>
            </a:extLst>
          </p:cNvPr>
          <p:cNvSpPr>
            <a:spLocks noChangeArrowheads="1"/>
          </p:cNvSpPr>
          <p:nvPr/>
        </p:nvSpPr>
        <p:spPr bwMode="auto">
          <a:xfrm>
            <a:off x="5606376" y="2293616"/>
            <a:ext cx="1143675" cy="82264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8" name="Rectangle 17">
            <a:extLst>
              <a:ext uri="{FF2B5EF4-FFF2-40B4-BE49-F238E27FC236}">
                <a16:creationId xmlns:a16="http://schemas.microsoft.com/office/drawing/2014/main" id="{72CCAE71-84F8-4E72-BF9A-C161A9D3F01A}"/>
              </a:ext>
            </a:extLst>
          </p:cNvPr>
          <p:cNvSpPr>
            <a:spLocks noChangeArrowheads="1"/>
          </p:cNvSpPr>
          <p:nvPr/>
        </p:nvSpPr>
        <p:spPr bwMode="auto">
          <a:xfrm>
            <a:off x="5606376" y="3124092"/>
            <a:ext cx="1107996" cy="72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有受膏君</a:t>
            </a:r>
            <a:endParaRPr kumimoji="1" lang="en-US" altLang="zh-TW"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被剪除</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9" name="Text Box 18">
            <a:extLst>
              <a:ext uri="{FF2B5EF4-FFF2-40B4-BE49-F238E27FC236}">
                <a16:creationId xmlns:a16="http://schemas.microsoft.com/office/drawing/2014/main" id="{1B7526BA-27CA-4E26-9585-593AD356FA40}"/>
              </a:ext>
            </a:extLst>
          </p:cNvPr>
          <p:cNvSpPr txBox="1">
            <a:spLocks noChangeArrowheads="1"/>
          </p:cNvSpPr>
          <p:nvPr/>
        </p:nvSpPr>
        <p:spPr bwMode="auto">
          <a:xfrm>
            <a:off x="5606376" y="2295204"/>
            <a:ext cx="1107996" cy="82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0</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耶稣受难</a:t>
            </a:r>
            <a:endPar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0" name="AutoShape 19">
            <a:extLst>
              <a:ext uri="{FF2B5EF4-FFF2-40B4-BE49-F238E27FC236}">
                <a16:creationId xmlns:a16="http://schemas.microsoft.com/office/drawing/2014/main" id="{3E8B4311-69D4-4E24-A683-5C361F25A138}"/>
              </a:ext>
            </a:extLst>
          </p:cNvPr>
          <p:cNvSpPr>
            <a:spLocks noChangeArrowheads="1"/>
          </p:cNvSpPr>
          <p:nvPr/>
        </p:nvSpPr>
        <p:spPr bwMode="auto">
          <a:xfrm>
            <a:off x="3284539" y="2808288"/>
            <a:ext cx="2092325" cy="241300"/>
          </a:xfrm>
          <a:prstGeom prst="rightArrow">
            <a:avLst>
              <a:gd name="adj1" fmla="val 50000"/>
              <a:gd name="adj2" fmla="val 216776"/>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483</a:t>
            </a: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年</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1" name="Line 20">
            <a:extLst>
              <a:ext uri="{FF2B5EF4-FFF2-40B4-BE49-F238E27FC236}">
                <a16:creationId xmlns:a16="http://schemas.microsoft.com/office/drawing/2014/main" id="{B8135CCA-0CDE-44BB-B5E3-A76DEBA0FF09}"/>
              </a:ext>
            </a:extLst>
          </p:cNvPr>
          <p:cNvSpPr>
            <a:spLocks noChangeShapeType="1"/>
          </p:cNvSpPr>
          <p:nvPr/>
        </p:nvSpPr>
        <p:spPr bwMode="auto">
          <a:xfrm>
            <a:off x="6246813" y="4935539"/>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2" name="Text Box 22">
            <a:extLst>
              <a:ext uri="{FF2B5EF4-FFF2-40B4-BE49-F238E27FC236}">
                <a16:creationId xmlns:a16="http://schemas.microsoft.com/office/drawing/2014/main" id="{BD95160E-2A42-4783-AE84-88A32A19BD6C}"/>
              </a:ext>
            </a:extLst>
          </p:cNvPr>
          <p:cNvSpPr txBox="1">
            <a:spLocks noChangeArrowheads="1"/>
          </p:cNvSpPr>
          <p:nvPr/>
        </p:nvSpPr>
        <p:spPr bwMode="auto">
          <a:xfrm>
            <a:off x="6350000" y="4025901"/>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教会时代</a:t>
            </a:r>
          </a:p>
        </p:txBody>
      </p:sp>
      <p:sp>
        <p:nvSpPr>
          <p:cNvPr id="49173" name="Line 23">
            <a:extLst>
              <a:ext uri="{FF2B5EF4-FFF2-40B4-BE49-F238E27FC236}">
                <a16:creationId xmlns:a16="http://schemas.microsoft.com/office/drawing/2014/main" id="{A395538D-6E99-4CED-8A93-B148FDF90933}"/>
              </a:ext>
            </a:extLst>
          </p:cNvPr>
          <p:cNvSpPr>
            <a:spLocks noChangeShapeType="1"/>
          </p:cNvSpPr>
          <p:nvPr/>
        </p:nvSpPr>
        <p:spPr bwMode="auto">
          <a:xfrm>
            <a:off x="7823200" y="4192588"/>
            <a:ext cx="21542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4" name="Text Box 24">
            <a:extLst>
              <a:ext uri="{FF2B5EF4-FFF2-40B4-BE49-F238E27FC236}">
                <a16:creationId xmlns:a16="http://schemas.microsoft.com/office/drawing/2014/main" id="{754F9CB7-25A3-47CA-9480-DF214A5A738C}"/>
              </a:ext>
            </a:extLst>
          </p:cNvPr>
          <p:cNvSpPr txBox="1">
            <a:spLocks noChangeArrowheads="1"/>
          </p:cNvSpPr>
          <p:nvPr/>
        </p:nvSpPr>
        <p:spPr bwMode="auto">
          <a:xfrm>
            <a:off x="8370888" y="4008438"/>
            <a:ext cx="10985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最后一七</a:t>
            </a:r>
          </a:p>
        </p:txBody>
      </p:sp>
      <p:sp>
        <p:nvSpPr>
          <p:cNvPr id="49176" name="Text Box 26">
            <a:extLst>
              <a:ext uri="{FF2B5EF4-FFF2-40B4-BE49-F238E27FC236}">
                <a16:creationId xmlns:a16="http://schemas.microsoft.com/office/drawing/2014/main" id="{83B984C8-1215-4506-BF37-E5CC3CD4115F}"/>
              </a:ext>
            </a:extLst>
          </p:cNvPr>
          <p:cNvSpPr txBox="1">
            <a:spLocks noChangeArrowheads="1"/>
          </p:cNvSpPr>
          <p:nvPr/>
        </p:nvSpPr>
        <p:spPr bwMode="auto">
          <a:xfrm>
            <a:off x="7064375" y="2374901"/>
            <a:ext cx="15557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敌基督与</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犹太人缔约</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（重建圣殿）</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恢复献祭</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7" name="Line 27">
            <a:extLst>
              <a:ext uri="{FF2B5EF4-FFF2-40B4-BE49-F238E27FC236}">
                <a16:creationId xmlns:a16="http://schemas.microsoft.com/office/drawing/2014/main" id="{984D7F7E-2DCE-456A-BA21-41B78D292224}"/>
              </a:ext>
            </a:extLst>
          </p:cNvPr>
          <p:cNvSpPr>
            <a:spLocks noChangeShapeType="1"/>
          </p:cNvSpPr>
          <p:nvPr/>
        </p:nvSpPr>
        <p:spPr bwMode="auto">
          <a:xfrm>
            <a:off x="8924925" y="4932364"/>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8" name="Text Box 28">
            <a:extLst>
              <a:ext uri="{FF2B5EF4-FFF2-40B4-BE49-F238E27FC236}">
                <a16:creationId xmlns:a16="http://schemas.microsoft.com/office/drawing/2014/main" id="{64F0C12F-EE46-4F36-BEBA-F77AF335C495}"/>
              </a:ext>
            </a:extLst>
          </p:cNvPr>
          <p:cNvSpPr txBox="1">
            <a:spLocks noChangeArrowheads="1"/>
          </p:cNvSpPr>
          <p:nvPr/>
        </p:nvSpPr>
        <p:spPr bwMode="auto">
          <a:xfrm>
            <a:off x="8035925" y="5476876"/>
            <a:ext cx="17843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一七之半</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祭祀与供献止息</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97" name="Text Box 29">
            <a:extLst>
              <a:ext uri="{FF2B5EF4-FFF2-40B4-BE49-F238E27FC236}">
                <a16:creationId xmlns:a16="http://schemas.microsoft.com/office/drawing/2014/main" id="{D8577ED2-3A71-4F44-A2CB-9565A42F312C}"/>
              </a:ext>
            </a:extLst>
          </p:cNvPr>
          <p:cNvSpPr txBox="1">
            <a:spLocks noChangeArrowheads="1"/>
          </p:cNvSpPr>
          <p:nvPr/>
        </p:nvSpPr>
        <p:spPr bwMode="auto">
          <a:xfrm>
            <a:off x="9489372" y="2754287"/>
            <a:ext cx="877163" cy="105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主耶稣</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第二次</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再来</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0" name="Rectangle 30">
            <a:extLst>
              <a:ext uri="{FF2B5EF4-FFF2-40B4-BE49-F238E27FC236}">
                <a16:creationId xmlns:a16="http://schemas.microsoft.com/office/drawing/2014/main" id="{C5BD74AE-FCC7-4FD6-B21C-36AF2773323F}"/>
              </a:ext>
            </a:extLst>
          </p:cNvPr>
          <p:cNvSpPr>
            <a:spLocks noChangeArrowheads="1"/>
          </p:cNvSpPr>
          <p:nvPr/>
        </p:nvSpPr>
        <p:spPr bwMode="auto">
          <a:xfrm>
            <a:off x="1479550" y="3090862"/>
            <a:ext cx="10985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出令重建</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耶路撒冷</a:t>
            </a:r>
          </a:p>
        </p:txBody>
      </p:sp>
      <p:sp>
        <p:nvSpPr>
          <p:cNvPr id="49181" name="Rectangle 29">
            <a:extLst>
              <a:ext uri="{FF2B5EF4-FFF2-40B4-BE49-F238E27FC236}">
                <a16:creationId xmlns:a16="http://schemas.microsoft.com/office/drawing/2014/main" id="{4E1A55EC-CE61-4FC8-857F-F271321BEBEC}"/>
              </a:ext>
            </a:extLst>
          </p:cNvPr>
          <p:cNvSpPr>
            <a:spLocks noChangeArrowheads="1"/>
          </p:cNvSpPr>
          <p:nvPr/>
        </p:nvSpPr>
        <p:spPr bwMode="auto">
          <a:xfrm>
            <a:off x="1481743" y="2299807"/>
            <a:ext cx="1338828"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BC44</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6</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亚达薛西王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2" name="Text Box 21">
            <a:extLst>
              <a:ext uri="{FF2B5EF4-FFF2-40B4-BE49-F238E27FC236}">
                <a16:creationId xmlns:a16="http://schemas.microsoft.com/office/drawing/2014/main" id="{B001225B-A917-4E50-8AAE-A5699E5BAEC0}"/>
              </a:ext>
            </a:extLst>
          </p:cNvPr>
          <p:cNvSpPr txBox="1">
            <a:spLocks noChangeArrowheads="1"/>
          </p:cNvSpPr>
          <p:nvPr/>
        </p:nvSpPr>
        <p:spPr bwMode="auto">
          <a:xfrm>
            <a:off x="5127625" y="5510214"/>
            <a:ext cx="22415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AD70</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罗马太子提多</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毁灭耶路撒冷和圣殿</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 name="Rectangle 29">
            <a:extLst>
              <a:ext uri="{FF2B5EF4-FFF2-40B4-BE49-F238E27FC236}">
                <a16:creationId xmlns:a16="http://schemas.microsoft.com/office/drawing/2014/main" id="{0C150639-4C42-4C14-8990-C790B78AA28E}"/>
              </a:ext>
            </a:extLst>
          </p:cNvPr>
          <p:cNvSpPr>
            <a:spLocks noChangeArrowheads="1"/>
          </p:cNvSpPr>
          <p:nvPr/>
        </p:nvSpPr>
        <p:spPr bwMode="auto">
          <a:xfrm>
            <a:off x="1819278" y="5484814"/>
            <a:ext cx="1569660"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397</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两约之间开始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3" name="Line 20">
            <a:extLst>
              <a:ext uri="{FF2B5EF4-FFF2-40B4-BE49-F238E27FC236}">
                <a16:creationId xmlns:a16="http://schemas.microsoft.com/office/drawing/2014/main" id="{530F6236-7F8F-4C6A-A6CC-35FACD9A5C2F}"/>
              </a:ext>
            </a:extLst>
          </p:cNvPr>
          <p:cNvSpPr>
            <a:spLocks noChangeShapeType="1"/>
          </p:cNvSpPr>
          <p:nvPr/>
        </p:nvSpPr>
        <p:spPr bwMode="auto">
          <a:xfrm>
            <a:off x="2364864" y="4927600"/>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6">
            <a:extLst>
              <a:ext uri="{FF2B5EF4-FFF2-40B4-BE49-F238E27FC236}">
                <a16:creationId xmlns:a16="http://schemas.microsoft.com/office/drawing/2014/main" id="{E86B0644-0ACC-4AD8-99CE-1DB8B0C3D15C}"/>
              </a:ext>
            </a:extLst>
          </p:cNvPr>
          <p:cNvSpPr>
            <a:spLocks noChangeArrowheads="1"/>
          </p:cNvSpPr>
          <p:nvPr/>
        </p:nvSpPr>
        <p:spPr bwMode="auto">
          <a:xfrm>
            <a:off x="1819278" y="5530865"/>
            <a:ext cx="1569659"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4" name="Rectangle 31">
            <a:extLst>
              <a:ext uri="{FF2B5EF4-FFF2-40B4-BE49-F238E27FC236}">
                <a16:creationId xmlns:a16="http://schemas.microsoft.com/office/drawing/2014/main" id="{B4198954-836B-4372-945F-67583E5079E6}"/>
              </a:ext>
            </a:extLst>
          </p:cNvPr>
          <p:cNvSpPr>
            <a:spLocks noChangeArrowheads="1"/>
          </p:cNvSpPr>
          <p:nvPr/>
        </p:nvSpPr>
        <p:spPr bwMode="auto">
          <a:xfrm>
            <a:off x="5821363" y="5532438"/>
            <a:ext cx="823912" cy="38100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5" name="Rectangle 2">
            <a:extLst>
              <a:ext uri="{FF2B5EF4-FFF2-40B4-BE49-F238E27FC236}">
                <a16:creationId xmlns:a16="http://schemas.microsoft.com/office/drawing/2014/main" id="{7EB20471-4CC3-49EC-BFEE-095E27E16F1C}"/>
              </a:ext>
            </a:extLst>
          </p:cNvPr>
          <p:cNvSpPr>
            <a:spLocks noChangeArrowheads="1"/>
          </p:cNvSpPr>
          <p:nvPr/>
        </p:nvSpPr>
        <p:spPr bwMode="auto">
          <a:xfrm>
            <a:off x="7823200" y="3921126"/>
            <a:ext cx="2154238" cy="10064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6" name="Rectangle 3">
            <a:extLst>
              <a:ext uri="{FF2B5EF4-FFF2-40B4-BE49-F238E27FC236}">
                <a16:creationId xmlns:a16="http://schemas.microsoft.com/office/drawing/2014/main" id="{D3FB0111-3A19-4951-8EB0-27ED8E7CC17A}"/>
              </a:ext>
            </a:extLst>
          </p:cNvPr>
          <p:cNvSpPr>
            <a:spLocks noChangeArrowheads="1"/>
          </p:cNvSpPr>
          <p:nvPr/>
        </p:nvSpPr>
        <p:spPr bwMode="auto">
          <a:xfrm>
            <a:off x="2028825" y="3902076"/>
            <a:ext cx="3995738" cy="10255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59" name="Rectangle 6">
            <a:extLst>
              <a:ext uri="{FF2B5EF4-FFF2-40B4-BE49-F238E27FC236}">
                <a16:creationId xmlns:a16="http://schemas.microsoft.com/office/drawing/2014/main" id="{2616E462-6C4C-4E18-9F8F-6E3287A524A3}"/>
              </a:ext>
            </a:extLst>
          </p:cNvPr>
          <p:cNvSpPr>
            <a:spLocks noChangeArrowheads="1"/>
          </p:cNvSpPr>
          <p:nvPr/>
        </p:nvSpPr>
        <p:spPr bwMode="auto">
          <a:xfrm>
            <a:off x="1510340" y="2293951"/>
            <a:ext cx="1312188" cy="82105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0" name="Line 7">
            <a:extLst>
              <a:ext uri="{FF2B5EF4-FFF2-40B4-BE49-F238E27FC236}">
                <a16:creationId xmlns:a16="http://schemas.microsoft.com/office/drawing/2014/main" id="{DE197426-F034-4694-8659-523FC26DC48C}"/>
              </a:ext>
            </a:extLst>
          </p:cNvPr>
          <p:cNvSpPr>
            <a:spLocks noChangeShapeType="1"/>
          </p:cNvSpPr>
          <p:nvPr/>
        </p:nvSpPr>
        <p:spPr bwMode="auto">
          <a:xfrm>
            <a:off x="2028825" y="4927600"/>
            <a:ext cx="79581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1" name="Line 8">
            <a:extLst>
              <a:ext uri="{FF2B5EF4-FFF2-40B4-BE49-F238E27FC236}">
                <a16:creationId xmlns:a16="http://schemas.microsoft.com/office/drawing/2014/main" id="{F12FE2AE-B02E-44B6-9FD5-B0BC3E53E31F}"/>
              </a:ext>
            </a:extLst>
          </p:cNvPr>
          <p:cNvSpPr>
            <a:spLocks noChangeShapeType="1"/>
          </p:cNvSpPr>
          <p:nvPr/>
        </p:nvSpPr>
        <p:spPr bwMode="auto">
          <a:xfrm>
            <a:off x="2028825" y="3851276"/>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2" name="Line 10">
            <a:extLst>
              <a:ext uri="{FF2B5EF4-FFF2-40B4-BE49-F238E27FC236}">
                <a16:creationId xmlns:a16="http://schemas.microsoft.com/office/drawing/2014/main" id="{D7603F3E-4D10-4D14-AA2E-1F7143B3CF16}"/>
              </a:ext>
            </a:extLst>
          </p:cNvPr>
          <p:cNvSpPr>
            <a:spLocks noChangeShapeType="1"/>
          </p:cNvSpPr>
          <p:nvPr/>
        </p:nvSpPr>
        <p:spPr bwMode="auto">
          <a:xfrm>
            <a:off x="6032500" y="38671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3" name="Line 11">
            <a:extLst>
              <a:ext uri="{FF2B5EF4-FFF2-40B4-BE49-F238E27FC236}">
                <a16:creationId xmlns:a16="http://schemas.microsoft.com/office/drawing/2014/main" id="{4374CEA1-E0FD-4FA7-8E3B-0E9C23C8A729}"/>
              </a:ext>
            </a:extLst>
          </p:cNvPr>
          <p:cNvSpPr>
            <a:spLocks noChangeShapeType="1"/>
          </p:cNvSpPr>
          <p:nvPr/>
        </p:nvSpPr>
        <p:spPr bwMode="auto">
          <a:xfrm>
            <a:off x="2028825" y="4186238"/>
            <a:ext cx="39957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4" name="Text Box 12">
            <a:extLst>
              <a:ext uri="{FF2B5EF4-FFF2-40B4-BE49-F238E27FC236}">
                <a16:creationId xmlns:a16="http://schemas.microsoft.com/office/drawing/2014/main" id="{6A350763-6416-4BBB-BE92-3448F0BFAE6F}"/>
              </a:ext>
            </a:extLst>
          </p:cNvPr>
          <p:cNvSpPr txBox="1">
            <a:spLocks noChangeArrowheads="1"/>
          </p:cNvSpPr>
          <p:nvPr/>
        </p:nvSpPr>
        <p:spPr bwMode="auto">
          <a:xfrm>
            <a:off x="3313113" y="3973513"/>
            <a:ext cx="13271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六十九个七</a:t>
            </a:r>
            <a:endPar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5" name="Line 14">
            <a:extLst>
              <a:ext uri="{FF2B5EF4-FFF2-40B4-BE49-F238E27FC236}">
                <a16:creationId xmlns:a16="http://schemas.microsoft.com/office/drawing/2014/main" id="{799074F0-1001-4732-AC60-42D6B975FF32}"/>
              </a:ext>
            </a:extLst>
          </p:cNvPr>
          <p:cNvSpPr>
            <a:spLocks noChangeShapeType="1"/>
          </p:cNvSpPr>
          <p:nvPr/>
        </p:nvSpPr>
        <p:spPr bwMode="auto">
          <a:xfrm>
            <a:off x="7832725" y="3852864"/>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6" name="Line 15">
            <a:extLst>
              <a:ext uri="{FF2B5EF4-FFF2-40B4-BE49-F238E27FC236}">
                <a16:creationId xmlns:a16="http://schemas.microsoft.com/office/drawing/2014/main" id="{D13F547F-DBE0-441C-9D30-40D4A0941F13}"/>
              </a:ext>
            </a:extLst>
          </p:cNvPr>
          <p:cNvSpPr>
            <a:spLocks noChangeShapeType="1"/>
          </p:cNvSpPr>
          <p:nvPr/>
        </p:nvSpPr>
        <p:spPr bwMode="auto">
          <a:xfrm>
            <a:off x="9977438" y="3854451"/>
            <a:ext cx="0" cy="1076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67" name="Rectangle 16">
            <a:extLst>
              <a:ext uri="{FF2B5EF4-FFF2-40B4-BE49-F238E27FC236}">
                <a16:creationId xmlns:a16="http://schemas.microsoft.com/office/drawing/2014/main" id="{CBA875CE-1D78-4A76-AA41-57721B3EE9E7}"/>
              </a:ext>
            </a:extLst>
          </p:cNvPr>
          <p:cNvSpPr>
            <a:spLocks noChangeArrowheads="1"/>
          </p:cNvSpPr>
          <p:nvPr/>
        </p:nvSpPr>
        <p:spPr bwMode="auto">
          <a:xfrm>
            <a:off x="5606376" y="2293616"/>
            <a:ext cx="1143675" cy="82264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8" name="Rectangle 17">
            <a:extLst>
              <a:ext uri="{FF2B5EF4-FFF2-40B4-BE49-F238E27FC236}">
                <a16:creationId xmlns:a16="http://schemas.microsoft.com/office/drawing/2014/main" id="{72CCAE71-84F8-4E72-BF9A-C161A9D3F01A}"/>
              </a:ext>
            </a:extLst>
          </p:cNvPr>
          <p:cNvSpPr>
            <a:spLocks noChangeArrowheads="1"/>
          </p:cNvSpPr>
          <p:nvPr/>
        </p:nvSpPr>
        <p:spPr bwMode="auto">
          <a:xfrm>
            <a:off x="5606376" y="3124092"/>
            <a:ext cx="1107996" cy="72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有受膏君</a:t>
            </a:r>
            <a:endParaRPr kumimoji="1" lang="en-US" altLang="zh-TW"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被剪除</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69" name="Text Box 18">
            <a:extLst>
              <a:ext uri="{FF2B5EF4-FFF2-40B4-BE49-F238E27FC236}">
                <a16:creationId xmlns:a16="http://schemas.microsoft.com/office/drawing/2014/main" id="{1B7526BA-27CA-4E26-9585-593AD356FA40}"/>
              </a:ext>
            </a:extLst>
          </p:cNvPr>
          <p:cNvSpPr txBox="1">
            <a:spLocks noChangeArrowheads="1"/>
          </p:cNvSpPr>
          <p:nvPr/>
        </p:nvSpPr>
        <p:spPr bwMode="auto">
          <a:xfrm>
            <a:off x="5606376" y="2295204"/>
            <a:ext cx="1107996" cy="82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0</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耶稣受难</a:t>
            </a:r>
            <a:endPar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0" name="AutoShape 19">
            <a:extLst>
              <a:ext uri="{FF2B5EF4-FFF2-40B4-BE49-F238E27FC236}">
                <a16:creationId xmlns:a16="http://schemas.microsoft.com/office/drawing/2014/main" id="{3E8B4311-69D4-4E24-A683-5C361F25A138}"/>
              </a:ext>
            </a:extLst>
          </p:cNvPr>
          <p:cNvSpPr>
            <a:spLocks noChangeArrowheads="1"/>
          </p:cNvSpPr>
          <p:nvPr/>
        </p:nvSpPr>
        <p:spPr bwMode="auto">
          <a:xfrm>
            <a:off x="3284539" y="2808288"/>
            <a:ext cx="2092325" cy="241300"/>
          </a:xfrm>
          <a:prstGeom prst="rightArrow">
            <a:avLst>
              <a:gd name="adj1" fmla="val 50000"/>
              <a:gd name="adj2" fmla="val 216776"/>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483</a:t>
            </a: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年</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1" name="Line 20">
            <a:extLst>
              <a:ext uri="{FF2B5EF4-FFF2-40B4-BE49-F238E27FC236}">
                <a16:creationId xmlns:a16="http://schemas.microsoft.com/office/drawing/2014/main" id="{B8135CCA-0CDE-44BB-B5E3-A76DEBA0FF09}"/>
              </a:ext>
            </a:extLst>
          </p:cNvPr>
          <p:cNvSpPr>
            <a:spLocks noChangeShapeType="1"/>
          </p:cNvSpPr>
          <p:nvPr/>
        </p:nvSpPr>
        <p:spPr bwMode="auto">
          <a:xfrm>
            <a:off x="6246813" y="4935539"/>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2" name="Text Box 22">
            <a:extLst>
              <a:ext uri="{FF2B5EF4-FFF2-40B4-BE49-F238E27FC236}">
                <a16:creationId xmlns:a16="http://schemas.microsoft.com/office/drawing/2014/main" id="{BD95160E-2A42-4783-AE84-88A32A19BD6C}"/>
              </a:ext>
            </a:extLst>
          </p:cNvPr>
          <p:cNvSpPr txBox="1">
            <a:spLocks noChangeArrowheads="1"/>
          </p:cNvSpPr>
          <p:nvPr/>
        </p:nvSpPr>
        <p:spPr bwMode="auto">
          <a:xfrm>
            <a:off x="6350000" y="4025901"/>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教会时代</a:t>
            </a:r>
          </a:p>
        </p:txBody>
      </p:sp>
      <p:sp>
        <p:nvSpPr>
          <p:cNvPr id="49173" name="Line 23">
            <a:extLst>
              <a:ext uri="{FF2B5EF4-FFF2-40B4-BE49-F238E27FC236}">
                <a16:creationId xmlns:a16="http://schemas.microsoft.com/office/drawing/2014/main" id="{A395538D-6E99-4CED-8A93-B148FDF90933}"/>
              </a:ext>
            </a:extLst>
          </p:cNvPr>
          <p:cNvSpPr>
            <a:spLocks noChangeShapeType="1"/>
          </p:cNvSpPr>
          <p:nvPr/>
        </p:nvSpPr>
        <p:spPr bwMode="auto">
          <a:xfrm>
            <a:off x="7823200" y="4192588"/>
            <a:ext cx="2154238" cy="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4" name="Text Box 24">
            <a:extLst>
              <a:ext uri="{FF2B5EF4-FFF2-40B4-BE49-F238E27FC236}">
                <a16:creationId xmlns:a16="http://schemas.microsoft.com/office/drawing/2014/main" id="{754F9CB7-25A3-47CA-9480-DF214A5A738C}"/>
              </a:ext>
            </a:extLst>
          </p:cNvPr>
          <p:cNvSpPr txBox="1">
            <a:spLocks noChangeArrowheads="1"/>
          </p:cNvSpPr>
          <p:nvPr/>
        </p:nvSpPr>
        <p:spPr bwMode="auto">
          <a:xfrm>
            <a:off x="8370888" y="4008438"/>
            <a:ext cx="1098550" cy="3667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最后一七</a:t>
            </a:r>
          </a:p>
        </p:txBody>
      </p:sp>
      <p:sp>
        <p:nvSpPr>
          <p:cNvPr id="49176" name="Text Box 26">
            <a:extLst>
              <a:ext uri="{FF2B5EF4-FFF2-40B4-BE49-F238E27FC236}">
                <a16:creationId xmlns:a16="http://schemas.microsoft.com/office/drawing/2014/main" id="{83B984C8-1215-4506-BF37-E5CC3CD4115F}"/>
              </a:ext>
            </a:extLst>
          </p:cNvPr>
          <p:cNvSpPr txBox="1">
            <a:spLocks noChangeArrowheads="1"/>
          </p:cNvSpPr>
          <p:nvPr/>
        </p:nvSpPr>
        <p:spPr bwMode="auto">
          <a:xfrm>
            <a:off x="7064375" y="2374901"/>
            <a:ext cx="15557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敌基督与</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犹太人缔约</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（重建圣殿）</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恢复献祭</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77" name="Line 27">
            <a:extLst>
              <a:ext uri="{FF2B5EF4-FFF2-40B4-BE49-F238E27FC236}">
                <a16:creationId xmlns:a16="http://schemas.microsoft.com/office/drawing/2014/main" id="{984D7F7E-2DCE-456A-BA21-41B78D292224}"/>
              </a:ext>
            </a:extLst>
          </p:cNvPr>
          <p:cNvSpPr>
            <a:spLocks noChangeShapeType="1"/>
          </p:cNvSpPr>
          <p:nvPr/>
        </p:nvSpPr>
        <p:spPr bwMode="auto">
          <a:xfrm>
            <a:off x="8924925" y="4932364"/>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178" name="Text Box 28">
            <a:extLst>
              <a:ext uri="{FF2B5EF4-FFF2-40B4-BE49-F238E27FC236}">
                <a16:creationId xmlns:a16="http://schemas.microsoft.com/office/drawing/2014/main" id="{64F0C12F-EE46-4F36-BEBA-F77AF335C495}"/>
              </a:ext>
            </a:extLst>
          </p:cNvPr>
          <p:cNvSpPr txBox="1">
            <a:spLocks noChangeArrowheads="1"/>
          </p:cNvSpPr>
          <p:nvPr/>
        </p:nvSpPr>
        <p:spPr bwMode="auto">
          <a:xfrm>
            <a:off x="8035925" y="5476876"/>
            <a:ext cx="17843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一七之半</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祭祀与供献止息</a:t>
            </a:r>
            <a:endParaRPr kumimoji="1" lang="zh-TW" altLang="en-US" sz="1800" b="0" i="0" u="none" strike="noStrike" kern="1200" cap="none" spc="0" normalizeH="0" baseline="0" noProof="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797" name="Text Box 29">
            <a:extLst>
              <a:ext uri="{FF2B5EF4-FFF2-40B4-BE49-F238E27FC236}">
                <a16:creationId xmlns:a16="http://schemas.microsoft.com/office/drawing/2014/main" id="{D8577ED2-3A71-4F44-A2CB-9565A42F312C}"/>
              </a:ext>
            </a:extLst>
          </p:cNvPr>
          <p:cNvSpPr txBox="1">
            <a:spLocks noChangeArrowheads="1"/>
          </p:cNvSpPr>
          <p:nvPr/>
        </p:nvSpPr>
        <p:spPr bwMode="auto">
          <a:xfrm>
            <a:off x="9489372" y="2754287"/>
            <a:ext cx="877163" cy="105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主耶稣</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第二次</a:t>
            </a:r>
            <a:endParaRPr kumimoji="1" lang="en-US" altLang="zh-CN"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再来</a:t>
            </a:r>
            <a:endPar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0" name="Rectangle 30">
            <a:extLst>
              <a:ext uri="{FF2B5EF4-FFF2-40B4-BE49-F238E27FC236}">
                <a16:creationId xmlns:a16="http://schemas.microsoft.com/office/drawing/2014/main" id="{C5BD74AE-FCC7-4FD6-B21C-36AF2773323F}"/>
              </a:ext>
            </a:extLst>
          </p:cNvPr>
          <p:cNvSpPr>
            <a:spLocks noChangeArrowheads="1"/>
          </p:cNvSpPr>
          <p:nvPr/>
        </p:nvSpPr>
        <p:spPr bwMode="auto">
          <a:xfrm>
            <a:off x="1479550" y="3090862"/>
            <a:ext cx="10985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出令重建</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TW" altLang="en-US" sz="1800" b="0" i="0" u="none" strike="noStrike" kern="1200" cap="none" spc="0" normalizeH="0" baseline="0" noProof="0" dirty="0">
                <a:ln>
                  <a:noFill/>
                </a:ln>
                <a:solidFill>
                  <a:srgbClr val="FF0000"/>
                </a:solidFill>
                <a:effectLst/>
                <a:uLnTx/>
                <a:uFillTx/>
                <a:latin typeface="Arial" panose="020B0604020202020204" pitchFamily="34" charset="0"/>
                <a:ea typeface="SimHei" panose="02010609060101010101" pitchFamily="49" charset="-122"/>
                <a:cs typeface="Arial" panose="020B0604020202020204" pitchFamily="34" charset="0"/>
              </a:rPr>
              <a:t>耶路撒冷</a:t>
            </a:r>
          </a:p>
        </p:txBody>
      </p:sp>
      <p:sp>
        <p:nvSpPr>
          <p:cNvPr id="49181" name="Rectangle 29">
            <a:extLst>
              <a:ext uri="{FF2B5EF4-FFF2-40B4-BE49-F238E27FC236}">
                <a16:creationId xmlns:a16="http://schemas.microsoft.com/office/drawing/2014/main" id="{4E1A55EC-CE61-4FC8-857F-F271321BEBEC}"/>
              </a:ext>
            </a:extLst>
          </p:cNvPr>
          <p:cNvSpPr>
            <a:spLocks noChangeArrowheads="1"/>
          </p:cNvSpPr>
          <p:nvPr/>
        </p:nvSpPr>
        <p:spPr bwMode="auto">
          <a:xfrm>
            <a:off x="1481743" y="2299807"/>
            <a:ext cx="1338828"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BC44</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6</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亚达薛西王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49182" name="Text Box 21">
            <a:extLst>
              <a:ext uri="{FF2B5EF4-FFF2-40B4-BE49-F238E27FC236}">
                <a16:creationId xmlns:a16="http://schemas.microsoft.com/office/drawing/2014/main" id="{B001225B-A917-4E50-8AAE-A5699E5BAEC0}"/>
              </a:ext>
            </a:extLst>
          </p:cNvPr>
          <p:cNvSpPr txBox="1">
            <a:spLocks noChangeArrowheads="1"/>
          </p:cNvSpPr>
          <p:nvPr/>
        </p:nvSpPr>
        <p:spPr bwMode="auto">
          <a:xfrm>
            <a:off x="5127625" y="5510214"/>
            <a:ext cx="22415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AD70</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罗马太子提多</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毁灭耶路撒冷和圣殿</a:t>
            </a:r>
            <a:endParaRPr kumimoji="1" lang="zh-TW"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2" name="Rectangle 29">
            <a:extLst>
              <a:ext uri="{FF2B5EF4-FFF2-40B4-BE49-F238E27FC236}">
                <a16:creationId xmlns:a16="http://schemas.microsoft.com/office/drawing/2014/main" id="{0C150639-4C42-4C14-8990-C790B78AA28E}"/>
              </a:ext>
            </a:extLst>
          </p:cNvPr>
          <p:cNvSpPr>
            <a:spLocks noChangeArrowheads="1"/>
          </p:cNvSpPr>
          <p:nvPr/>
        </p:nvSpPr>
        <p:spPr bwMode="auto">
          <a:xfrm>
            <a:off x="1819278" y="5484814"/>
            <a:ext cx="1569660" cy="82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约</a:t>
            </a:r>
            <a:r>
              <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BC</a:t>
            </a:r>
            <a:r>
              <a:rPr kumimoji="1" lang="en-US" altLang="zh-CN"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397</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rPr>
              <a:t>两约之间开始</a:t>
            </a:r>
            <a:endParaRPr kumimoji="1" lang="en-US" altLang="zh-TW" sz="1800" b="0" i="0" u="none" strike="noStrike" kern="1200" cap="none" spc="0" normalizeH="0" baseline="0" noProof="0" dirty="0">
              <a:ln>
                <a:noFill/>
              </a:ln>
              <a:solidFill>
                <a:srgbClr val="000000"/>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3" name="Line 20">
            <a:extLst>
              <a:ext uri="{FF2B5EF4-FFF2-40B4-BE49-F238E27FC236}">
                <a16:creationId xmlns:a16="http://schemas.microsoft.com/office/drawing/2014/main" id="{530F6236-7F8F-4C6A-A6CC-35FACD9A5C2F}"/>
              </a:ext>
            </a:extLst>
          </p:cNvPr>
          <p:cNvSpPr>
            <a:spLocks noChangeShapeType="1"/>
          </p:cNvSpPr>
          <p:nvPr/>
        </p:nvSpPr>
        <p:spPr bwMode="auto">
          <a:xfrm>
            <a:off x="2364864" y="4927600"/>
            <a:ext cx="0" cy="5492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Rectangle 5">
            <a:extLst>
              <a:ext uri="{FF2B5EF4-FFF2-40B4-BE49-F238E27FC236}">
                <a16:creationId xmlns:a16="http://schemas.microsoft.com/office/drawing/2014/main" id="{DF9024CA-BF60-4EBF-9D48-8FA4D61547E8}"/>
              </a:ext>
            </a:extLst>
          </p:cNvPr>
          <p:cNvSpPr>
            <a:spLocks noChangeArrowheads="1"/>
          </p:cNvSpPr>
          <p:nvPr/>
        </p:nvSpPr>
        <p:spPr bwMode="auto">
          <a:xfrm>
            <a:off x="6024562" y="452117"/>
            <a:ext cx="1798638" cy="400110"/>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black"/>
                </a:solidFill>
                <a:effectLst/>
                <a:highlight>
                  <a:srgbClr val="00FF00"/>
                </a:highlight>
                <a:uLnTx/>
                <a:uFillTx/>
                <a:latin typeface="SimHei" panose="02010609060101010101" pitchFamily="49" charset="-122"/>
                <a:ea typeface="SimHei" panose="02010609060101010101" pitchFamily="49" charset="-122"/>
                <a:cs typeface="Arial"/>
              </a:rPr>
              <a:t>现在的事</a:t>
            </a:r>
          </a:p>
        </p:txBody>
      </p:sp>
      <p:sp>
        <p:nvSpPr>
          <p:cNvPr id="37" name="Rectangle 6">
            <a:extLst>
              <a:ext uri="{FF2B5EF4-FFF2-40B4-BE49-F238E27FC236}">
                <a16:creationId xmlns:a16="http://schemas.microsoft.com/office/drawing/2014/main" id="{67BD28DB-898C-4046-960F-84A7E71E7A30}"/>
              </a:ext>
            </a:extLst>
          </p:cNvPr>
          <p:cNvSpPr>
            <a:spLocks noChangeArrowheads="1"/>
          </p:cNvSpPr>
          <p:nvPr/>
        </p:nvSpPr>
        <p:spPr bwMode="auto">
          <a:xfrm>
            <a:off x="7899662" y="455352"/>
            <a:ext cx="4194928" cy="396875"/>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highlight>
                  <a:srgbClr val="FF0000"/>
                </a:highlight>
                <a:uLnTx/>
                <a:uFillTx/>
                <a:latin typeface="SimHei" panose="02010609060101010101" pitchFamily="49" charset="-122"/>
                <a:ea typeface="SimHei" panose="02010609060101010101" pitchFamily="49" charset="-122"/>
                <a:cs typeface="Arial"/>
              </a:rPr>
              <a:t>将来必成的事</a:t>
            </a:r>
            <a:endParaRPr kumimoji="0" lang="zh-TW" altLang="en-US" sz="2000" b="0" i="0" u="none" strike="noStrike" kern="1200" cap="none" spc="0" normalizeH="0" baseline="0" noProof="0" dirty="0">
              <a:ln>
                <a:noFill/>
              </a:ln>
              <a:solidFill>
                <a:prstClr val="black"/>
              </a:solidFill>
              <a:effectLst/>
              <a:highlight>
                <a:srgbClr val="FF0000"/>
              </a:highlight>
              <a:uLnTx/>
              <a:uFillTx/>
              <a:latin typeface="SimHei" panose="02010609060101010101" pitchFamily="49" charset="-122"/>
              <a:ea typeface="SimHei" panose="02010609060101010101" pitchFamily="49" charset="-122"/>
              <a:cs typeface="Arial"/>
            </a:endParaRPr>
          </a:p>
        </p:txBody>
      </p:sp>
      <p:sp>
        <p:nvSpPr>
          <p:cNvPr id="38" name="Text Box 24">
            <a:extLst>
              <a:ext uri="{FF2B5EF4-FFF2-40B4-BE49-F238E27FC236}">
                <a16:creationId xmlns:a16="http://schemas.microsoft.com/office/drawing/2014/main" id="{88B87F3F-71F0-4B27-AD7A-3245FE5B1084}"/>
              </a:ext>
            </a:extLst>
          </p:cNvPr>
          <p:cNvSpPr txBox="1">
            <a:spLocks noChangeArrowheads="1"/>
          </p:cNvSpPr>
          <p:nvPr/>
        </p:nvSpPr>
        <p:spPr bwMode="auto">
          <a:xfrm>
            <a:off x="10044736" y="4017291"/>
            <a:ext cx="877163" cy="3693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千禧年</a:t>
            </a:r>
            <a:endParaRPr kumimoji="1" lang="zh-TW" altLang="en-US" sz="1800" b="0" i="0" u="none" strike="noStrike" kern="1200" cap="none" spc="0" normalizeH="0" baseline="0" noProof="0" dirty="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endParaRPr>
          </a:p>
        </p:txBody>
      </p:sp>
      <p:sp>
        <p:nvSpPr>
          <p:cNvPr id="39" name="Text Box 24">
            <a:extLst>
              <a:ext uri="{FF2B5EF4-FFF2-40B4-BE49-F238E27FC236}">
                <a16:creationId xmlns:a16="http://schemas.microsoft.com/office/drawing/2014/main" id="{2BEF077C-077D-4659-875F-8D75FBF492F6}"/>
              </a:ext>
            </a:extLst>
          </p:cNvPr>
          <p:cNvSpPr txBox="1">
            <a:spLocks noChangeArrowheads="1"/>
          </p:cNvSpPr>
          <p:nvPr/>
        </p:nvSpPr>
        <p:spPr bwMode="auto">
          <a:xfrm>
            <a:off x="10991319" y="4022726"/>
            <a:ext cx="1107996" cy="3693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rPr>
              <a:t>新天新地</a:t>
            </a:r>
            <a:endParaRPr kumimoji="1" lang="zh-TW" altLang="en-US" sz="1800" b="0" i="0" u="none" strike="noStrike" kern="1200" cap="none" spc="0" normalizeH="0" baseline="0" noProof="0" dirty="0">
              <a:ln>
                <a:noFill/>
              </a:ln>
              <a:solidFill>
                <a:srgbClr val="333399"/>
              </a:solidFill>
              <a:effectLst/>
              <a:uLnTx/>
              <a:uFillTx/>
              <a:latin typeface="Arial" panose="020B0604020202020204" pitchFamily="34" charset="0"/>
              <a:ea typeface="SimHei" panose="02010609060101010101" pitchFamily="49" charset="-122"/>
              <a:cs typeface="Arial" panose="020B0604020202020204" pitchFamily="34" charset="0"/>
            </a:endParaRPr>
          </a:p>
        </p:txBody>
      </p:sp>
    </p:spTree>
    <p:extLst>
      <p:ext uri="{BB962C8B-B14F-4D97-AF65-F5344CB8AC3E}">
        <p14:creationId xmlns:p14="http://schemas.microsoft.com/office/powerpoint/2010/main" val="897100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1" y="0"/>
            <a:ext cx="12192001" cy="579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lnSpc>
                <a:spcPct val="150000"/>
              </a:lnSpc>
              <a:spcBef>
                <a:spcPts val="1200"/>
              </a:spcBef>
              <a:spcAft>
                <a:spcPts val="1200"/>
              </a:spcAft>
            </a:pPr>
            <a:r>
              <a:rPr lang="zh-CN" altLang="en-US" sz="3600" b="1" dirty="0">
                <a:latin typeface="SimSun" panose="02010600030101010101" pitchFamily="2" charset="-122"/>
                <a:ea typeface="SimSun" panose="02010600030101010101" pitchFamily="2" charset="-122"/>
                <a:cs typeface="Arial" panose="020B0604020202020204" pitchFamily="34" charset="0"/>
              </a:rPr>
              <a:t>本课重点：</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lnSpc>
                <a:spcPct val="150000"/>
              </a:lnSpc>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a:t>
            </a:r>
            <a:r>
              <a:rPr lang="zh-CN" altLang="en-US"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Calibri" panose="020F0502020204030204" pitchFamily="34" charset="0"/>
                <a:ea typeface="SimSun" panose="02010600030101010101" pitchFamily="2" charset="-122"/>
                <a:cs typeface="Times New Roman" panose="02020603050405020304" pitchFamily="18" charset="0"/>
              </a:rPr>
              <a:t>但以理为本民族的认罪和祈求。</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lnSpc>
                <a:spcPct val="150000"/>
              </a:lnSpc>
              <a:spcBef>
                <a:spcPts val="600"/>
              </a:spcBef>
              <a:spcAft>
                <a:spcPts val="600"/>
              </a:spcAft>
            </a:pPr>
            <a:r>
              <a:rPr lang="zh-CN" altLang="en-US" sz="3600" b="1" dirty="0">
                <a:solidFill>
                  <a:srgbClr val="FFFF00"/>
                </a:solidFill>
                <a:latin typeface="SimSun" panose="02010600030101010101" pitchFamily="2" charset="-122"/>
                <a:ea typeface="SimSun" panose="02010600030101010101" pitchFamily="2" charset="-122"/>
                <a:cs typeface="Arial" panose="020B0604020202020204" pitchFamily="34" charset="0"/>
              </a:rPr>
              <a:t>应用：今天我们有看到为台海两岸三地祈求的需要吗？</a:t>
            </a:r>
            <a:endParaRPr lang="en-US" altLang="zh-CN" sz="3600" b="1" dirty="0">
              <a:solidFill>
                <a:srgbClr val="FFFF00"/>
              </a:solidFill>
              <a:latin typeface="SimSun" panose="02010600030101010101" pitchFamily="2" charset="-122"/>
              <a:ea typeface="SimSun" panose="02010600030101010101" pitchFamily="2" charset="-122"/>
              <a:cs typeface="Arial" panose="020B0604020202020204" pitchFamily="34" charset="0"/>
            </a:endParaRPr>
          </a:p>
          <a:p>
            <a:pPr marL="0" indent="0">
              <a:lnSpc>
                <a:spcPct val="150000"/>
              </a:lnSpc>
              <a:spcBef>
                <a:spcPts val="600"/>
              </a:spcBef>
              <a:spcAft>
                <a:spcPts val="600"/>
              </a:spcAft>
            </a:pPr>
            <a:r>
              <a:rPr lang="zh-CN" altLang="en-US" sz="3600" b="1" dirty="0">
                <a:solidFill>
                  <a:srgbClr val="FFFF00"/>
                </a:solidFill>
                <a:latin typeface="SimSun" panose="02010600030101010101" pitchFamily="2" charset="-122"/>
                <a:ea typeface="SimSun" panose="02010600030101010101" pitchFamily="2" charset="-122"/>
                <a:cs typeface="Arial" panose="020B0604020202020204" pitchFamily="34" charset="0"/>
              </a:rPr>
              <a:t>应用：我们能从但以理的祷告中对教会和自己学到什么功课？</a:t>
            </a:r>
            <a:endParaRPr lang="en-US" altLang="zh-CN" sz="3600" b="1" dirty="0">
              <a:solidFill>
                <a:srgbClr val="FFFF00"/>
              </a:solidFill>
              <a:latin typeface="SimSun" panose="02010600030101010101" pitchFamily="2" charset="-122"/>
              <a:ea typeface="SimSun" panose="02010600030101010101" pitchFamily="2" charset="-122"/>
              <a:cs typeface="Arial" panose="020B0604020202020204" pitchFamily="34" charset="0"/>
            </a:endParaRPr>
          </a:p>
          <a:p>
            <a:pPr marL="0" indent="0">
              <a:lnSpc>
                <a:spcPct val="150000"/>
              </a:lnSpc>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2</a:t>
            </a:r>
            <a:r>
              <a:rPr lang="zh-CN" altLang="en-US"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Calibri" panose="020F0502020204030204" pitchFamily="34" charset="0"/>
                <a:ea typeface="SimSun" panose="02010600030101010101" pitchFamily="2" charset="-122"/>
                <a:cs typeface="Times New Roman" panose="02020603050405020304" pitchFamily="18" charset="0"/>
              </a:rPr>
              <a:t>但以理得关于将来及末世七十个七的异象。</a:t>
            </a:r>
          </a:p>
          <a:p>
            <a:pPr marL="0" indent="0">
              <a:lnSpc>
                <a:spcPct val="150000"/>
              </a:lnSpc>
              <a:spcBef>
                <a:spcPts val="600"/>
              </a:spcBef>
              <a:spcAft>
                <a:spcPts val="600"/>
              </a:spcAft>
            </a:pPr>
            <a:r>
              <a:rPr lang="zh-CN" altLang="en-US" sz="3600" b="1" dirty="0">
                <a:solidFill>
                  <a:srgbClr val="FFFF00"/>
                </a:solidFill>
                <a:latin typeface="SimSun" panose="02010600030101010101" pitchFamily="2" charset="-122"/>
                <a:ea typeface="SimSun" panose="02010600030101010101" pitchFamily="2" charset="-122"/>
                <a:cs typeface="Arial" panose="020B0604020202020204" pitchFamily="34" charset="0"/>
              </a:rPr>
              <a:t>应用：我们有清楚看到末世走向并保持警醒吗？</a:t>
            </a:r>
          </a:p>
        </p:txBody>
      </p:sp>
    </p:spTree>
    <p:extLst>
      <p:ext uri="{BB962C8B-B14F-4D97-AF65-F5344CB8AC3E}">
        <p14:creationId xmlns:p14="http://schemas.microsoft.com/office/powerpoint/2010/main" val="174223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8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078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078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078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078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1" y="0"/>
            <a:ext cx="1210445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1200"/>
              </a:spcBef>
              <a:spcAft>
                <a:spcPts val="1200"/>
              </a:spcAft>
            </a:pPr>
            <a:r>
              <a:rPr lang="zh-CN" altLang="en-US" sz="3600" b="1" dirty="0">
                <a:latin typeface="SimSun" panose="02010600030101010101" pitchFamily="2" charset="-122"/>
                <a:ea typeface="SimSun" panose="02010600030101010101" pitchFamily="2" charset="-122"/>
                <a:cs typeface="Arial" panose="020B0604020202020204" pitchFamily="34" charset="0"/>
              </a:rPr>
              <a:t>下周五，</a:t>
            </a:r>
            <a:r>
              <a:rPr lang="en-US" altLang="zh-CN" sz="3600" b="1" dirty="0">
                <a:latin typeface="SimSun" panose="02010600030101010101" pitchFamily="2" charset="-122"/>
                <a:ea typeface="SimSun" panose="02010600030101010101" pitchFamily="2" charset="-122"/>
                <a:cs typeface="Arial" panose="020B0604020202020204" pitchFamily="34" charset="0"/>
              </a:rPr>
              <a:t>4</a:t>
            </a:r>
            <a:r>
              <a:rPr lang="zh-CN" altLang="en-US" sz="3600" b="1" dirty="0">
                <a:latin typeface="SimSun" panose="02010600030101010101" pitchFamily="2" charset="-122"/>
                <a:ea typeface="SimSun" panose="02010600030101010101" pitchFamily="2" charset="-122"/>
                <a:cs typeface="Arial" panose="020B0604020202020204" pitchFamily="34" charset="0"/>
              </a:rPr>
              <a:t>月</a:t>
            </a:r>
            <a:r>
              <a:rPr lang="en-US" altLang="zh-CN" sz="3600" b="1" dirty="0">
                <a:latin typeface="SimSun" panose="02010600030101010101" pitchFamily="2" charset="-122"/>
                <a:ea typeface="SimSun" panose="02010600030101010101" pitchFamily="2" charset="-122"/>
                <a:cs typeface="Arial" panose="020B0604020202020204" pitchFamily="34" charset="0"/>
              </a:rPr>
              <a:t>30</a:t>
            </a:r>
            <a:r>
              <a:rPr lang="zh-CN" altLang="en-US" sz="3600" b="1" dirty="0">
                <a:latin typeface="SimSun" panose="02010600030101010101" pitchFamily="2" charset="-122"/>
                <a:ea typeface="SimSun" panose="02010600030101010101" pitchFamily="2" charset="-122"/>
                <a:cs typeface="Arial" panose="020B0604020202020204" pitchFamily="34" charset="0"/>
              </a:rPr>
              <a:t>日：</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但以理书</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a:latin typeface="SimSun" panose="02010600030101010101" pitchFamily="2" charset="-122"/>
                <a:ea typeface="SimSun" panose="02010600030101010101" pitchFamily="2" charset="-122"/>
                <a:cs typeface="Arial" panose="020B0604020202020204" pitchFamily="34" charset="0"/>
              </a:rPr>
              <a:t>第六章</a:t>
            </a:r>
            <a:r>
              <a:rPr lang="zh-CN" altLang="en-US" sz="3600" b="1" dirty="0">
                <a:latin typeface="SimSun" panose="02010600030101010101" pitchFamily="2" charset="-122"/>
                <a:ea typeface="SimSun" panose="02010600030101010101" pitchFamily="2" charset="-122"/>
                <a:cs typeface="Arial" panose="020B0604020202020204" pitchFamily="34" charset="0"/>
              </a:rPr>
              <a:t>。</a:t>
            </a:r>
            <a:endParaRPr lang="en-US" altLang="zh-CN" sz="3600" b="1" dirty="0">
              <a:solidFill>
                <a:srgbClr val="FFFF00"/>
              </a:solidFill>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9274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85E4A6"/>
      </a:hlink>
      <a:folHlink>
        <a:srgbClr val="BDF3D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43372978-11FE-4814-AC26-BC300187D8C7}"/>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16505</TotalTime>
  <Words>3697</Words>
  <Application>Microsoft Office PowerPoint</Application>
  <PresentationFormat>Widescreen</PresentationFormat>
  <Paragraphs>403</Paragraphs>
  <Slides>28</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28</vt:i4>
      </vt:variant>
    </vt:vector>
  </HeadingPairs>
  <TitlesOfParts>
    <vt:vector size="38" baseType="lpstr">
      <vt:lpstr>SimHei</vt:lpstr>
      <vt:lpstr>SimSun</vt:lpstr>
      <vt:lpstr>Arial</vt:lpstr>
      <vt:lpstr>Calibri</vt:lpstr>
      <vt:lpstr>Calibri Light</vt:lpstr>
      <vt:lpstr>Calisto MT</vt:lpstr>
      <vt:lpstr>Wingdings 2</vt:lpstr>
      <vt:lpstr>Office Theme</vt:lpstr>
      <vt:lpstr>Slate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Chunping Xu</dc:creator>
  <cp:lastModifiedBy>Chunping Xu</cp:lastModifiedBy>
  <cp:revision>7</cp:revision>
  <dcterms:created xsi:type="dcterms:W3CDTF">2020-11-05T21:27:14Z</dcterms:created>
  <dcterms:modified xsi:type="dcterms:W3CDTF">2021-04-28T15:38:41Z</dcterms:modified>
</cp:coreProperties>
</file>